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  <p:sldMasterId id="2147483793" r:id="rId13"/>
  </p:sldMasterIdLst>
  <p:notesMasterIdLst>
    <p:notesMasterId r:id="rId24"/>
  </p:notesMasterIdLst>
  <p:sldIdLst>
    <p:sldId id="267" r:id="rId14"/>
    <p:sldId id="268" r:id="rId15"/>
    <p:sldId id="269" r:id="rId16"/>
    <p:sldId id="270" r:id="rId17"/>
    <p:sldId id="271" r:id="rId18"/>
    <p:sldId id="276" r:id="rId19"/>
    <p:sldId id="261" r:id="rId20"/>
    <p:sldId id="275" r:id="rId21"/>
    <p:sldId id="260" r:id="rId22"/>
    <p:sldId id="277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B6CF"/>
    <a:srgbClr val="9BC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840" autoAdjust="0"/>
  </p:normalViewPr>
  <p:slideViewPr>
    <p:cSldViewPr snapToGrid="0">
      <p:cViewPr varScale="1">
        <p:scale>
          <a:sx n="66" d="100"/>
          <a:sy n="66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F122C-24BC-4CD6-9237-78991269746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2C209681-8FF2-41AC-86AD-1F7F0555AE5B}">
      <dgm:prSet phldrT="[Texto]" custT="1"/>
      <dgm:spPr/>
      <dgm:t>
        <a:bodyPr/>
        <a:lstStyle/>
        <a:p>
          <a:r>
            <a:rPr lang="en-US" sz="1600" noProof="0" dirty="0" smtClean="0">
              <a:solidFill>
                <a:srgbClr val="FFFFFF"/>
              </a:solidFill>
            </a:rPr>
            <a:t>Lack</a:t>
          </a:r>
        </a:p>
        <a:p>
          <a:r>
            <a:rPr lang="en-US" sz="1600" noProof="0" dirty="0" smtClean="0">
              <a:solidFill>
                <a:srgbClr val="FFFFFF"/>
              </a:solidFill>
            </a:rPr>
            <a:t>of</a:t>
          </a:r>
        </a:p>
        <a:p>
          <a:r>
            <a:rPr lang="en-US" sz="1600" noProof="0" dirty="0" smtClean="0">
              <a:solidFill>
                <a:srgbClr val="FFFFFF"/>
              </a:solidFill>
            </a:rPr>
            <a:t>exercise</a:t>
          </a:r>
          <a:endParaRPr lang="en-US" sz="1600" noProof="0" dirty="0">
            <a:solidFill>
              <a:srgbClr val="FFFFFF"/>
            </a:solidFill>
          </a:endParaRPr>
        </a:p>
      </dgm:t>
    </dgm:pt>
    <dgm:pt modelId="{D53026EE-8BC6-4123-B73E-B176F5DA2F29}" type="parTrans" cxnId="{5C0CBB97-1E3A-4408-9B6B-CA3DE742A8B5}">
      <dgm:prSet/>
      <dgm:spPr/>
      <dgm:t>
        <a:bodyPr/>
        <a:lstStyle/>
        <a:p>
          <a:endParaRPr lang="en-US" noProof="0" dirty="0"/>
        </a:p>
      </dgm:t>
    </dgm:pt>
    <dgm:pt modelId="{FE00F987-ACD5-459E-B4F9-BD37D99E9E68}" type="sibTrans" cxnId="{5C0CBB97-1E3A-4408-9B6B-CA3DE742A8B5}">
      <dgm:prSet/>
      <dgm:spPr/>
      <dgm:t>
        <a:bodyPr/>
        <a:lstStyle/>
        <a:p>
          <a:endParaRPr lang="en-US" noProof="0" dirty="0"/>
        </a:p>
      </dgm:t>
    </dgm:pt>
    <dgm:pt modelId="{2F4E8480-3076-4530-9024-06D78A880E49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noProof="0" dirty="0" smtClean="0">
              <a:solidFill>
                <a:srgbClr val="FFFFFF"/>
              </a:solidFill>
            </a:rPr>
            <a:t>TB</a:t>
          </a:r>
          <a:endParaRPr lang="en-US" sz="2000" noProof="0" dirty="0">
            <a:solidFill>
              <a:srgbClr val="FFFFFF"/>
            </a:solidFill>
          </a:endParaRPr>
        </a:p>
      </dgm:t>
    </dgm:pt>
    <dgm:pt modelId="{3A7374E6-5EF9-46F0-B31D-6CFAA7979E88}" type="parTrans" cxnId="{03AC4B27-04C4-4B2F-896F-A0C5E2DE8B7F}">
      <dgm:prSet/>
      <dgm:spPr/>
      <dgm:t>
        <a:bodyPr/>
        <a:lstStyle/>
        <a:p>
          <a:endParaRPr lang="en-US" noProof="0" dirty="0"/>
        </a:p>
      </dgm:t>
    </dgm:pt>
    <dgm:pt modelId="{4028BAF8-A486-403A-BF5D-B11D3FFD7F9F}" type="sibTrans" cxnId="{03AC4B27-04C4-4B2F-896F-A0C5E2DE8B7F}">
      <dgm:prSet/>
      <dgm:spPr/>
      <dgm:t>
        <a:bodyPr/>
        <a:lstStyle/>
        <a:p>
          <a:endParaRPr lang="en-US" noProof="0" dirty="0"/>
        </a:p>
      </dgm:t>
    </dgm:pt>
    <dgm:pt modelId="{8E294651-B70D-4E76-9FA9-3E24E49DC582}">
      <dgm:prSet phldrT="[Texto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FF"/>
              </a:solidFill>
            </a:rPr>
            <a:t>Chronic </a:t>
          </a:r>
        </a:p>
        <a:p>
          <a:r>
            <a:rPr lang="en-US" sz="1800" noProof="0" dirty="0" smtClean="0">
              <a:solidFill>
                <a:srgbClr val="FFFFFF"/>
              </a:solidFill>
            </a:rPr>
            <a:t>pain</a:t>
          </a:r>
          <a:endParaRPr lang="en-US" sz="1800" noProof="0" dirty="0">
            <a:solidFill>
              <a:srgbClr val="FFFFFF"/>
            </a:solidFill>
          </a:endParaRPr>
        </a:p>
      </dgm:t>
    </dgm:pt>
    <dgm:pt modelId="{91D9E930-EACA-48F9-BB48-24CFDEF37905}" type="parTrans" cxnId="{0B1876A5-1250-4EDB-9730-06913B5885AE}">
      <dgm:prSet/>
      <dgm:spPr/>
      <dgm:t>
        <a:bodyPr/>
        <a:lstStyle/>
        <a:p>
          <a:endParaRPr lang="en-US" noProof="0" dirty="0"/>
        </a:p>
      </dgm:t>
    </dgm:pt>
    <dgm:pt modelId="{BB95AE9C-C934-4020-881F-F66C3527B1BB}" type="sibTrans" cxnId="{0B1876A5-1250-4EDB-9730-06913B5885AE}">
      <dgm:prSet/>
      <dgm:spPr/>
      <dgm:t>
        <a:bodyPr/>
        <a:lstStyle/>
        <a:p>
          <a:endParaRPr lang="en-US" noProof="0" dirty="0"/>
        </a:p>
      </dgm:t>
    </dgm:pt>
    <dgm:pt modelId="{89EA8110-CF64-4A45-ADEB-DF9ECA1034B7}">
      <dgm:prSet phldrT="[Texto]" custT="1"/>
      <dgm:spPr/>
      <dgm:t>
        <a:bodyPr/>
        <a:lstStyle/>
        <a:p>
          <a:r>
            <a:rPr lang="en-US" sz="1400" noProof="0" dirty="0" smtClean="0">
              <a:solidFill>
                <a:srgbClr val="FFFFFF"/>
              </a:solidFill>
            </a:rPr>
            <a:t>Substance</a:t>
          </a:r>
        </a:p>
        <a:p>
          <a:r>
            <a:rPr lang="en-US" sz="1400" noProof="0" dirty="0" smtClean="0">
              <a:solidFill>
                <a:srgbClr val="FFFFFF"/>
              </a:solidFill>
            </a:rPr>
            <a:t>abuse</a:t>
          </a:r>
          <a:endParaRPr lang="en-US" sz="1400" noProof="0" dirty="0">
            <a:solidFill>
              <a:srgbClr val="FFFFFF"/>
            </a:solidFill>
          </a:endParaRPr>
        </a:p>
      </dgm:t>
    </dgm:pt>
    <dgm:pt modelId="{4FDD9188-0358-4600-AFC9-FE699B07462A}" type="parTrans" cxnId="{48B628DC-8F25-444C-B8D9-BF9882AF7C45}">
      <dgm:prSet/>
      <dgm:spPr/>
      <dgm:t>
        <a:bodyPr/>
        <a:lstStyle/>
        <a:p>
          <a:endParaRPr lang="en-US" noProof="0" dirty="0"/>
        </a:p>
      </dgm:t>
    </dgm:pt>
    <dgm:pt modelId="{AE9337D9-83A1-4D43-A581-A270F44BBC84}" type="sibTrans" cxnId="{48B628DC-8F25-444C-B8D9-BF9882AF7C45}">
      <dgm:prSet/>
      <dgm:spPr/>
      <dgm:t>
        <a:bodyPr/>
        <a:lstStyle/>
        <a:p>
          <a:endParaRPr lang="en-US" noProof="0" dirty="0"/>
        </a:p>
      </dgm:t>
    </dgm:pt>
    <dgm:pt modelId="{496D19C4-1449-4632-ABD7-C7656F5E8E20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500" noProof="0" dirty="0" smtClean="0">
              <a:solidFill>
                <a:srgbClr val="FFFFFF"/>
              </a:solidFill>
            </a:rPr>
            <a:t>Anxiety disorders</a:t>
          </a:r>
          <a:endParaRPr lang="en-US" sz="1500" noProof="0" dirty="0">
            <a:solidFill>
              <a:srgbClr val="FFFFFF"/>
            </a:solidFill>
          </a:endParaRPr>
        </a:p>
      </dgm:t>
    </dgm:pt>
    <dgm:pt modelId="{BFC01987-C578-464D-A33B-461957A5ECF5}" type="parTrans" cxnId="{DD495801-30A6-461D-9E90-2C3F42CEE857}">
      <dgm:prSet/>
      <dgm:spPr/>
      <dgm:t>
        <a:bodyPr/>
        <a:lstStyle/>
        <a:p>
          <a:endParaRPr lang="en-US" noProof="0" dirty="0"/>
        </a:p>
      </dgm:t>
    </dgm:pt>
    <dgm:pt modelId="{1E27E5BC-2BA7-4B9A-A947-41C91936E577}" type="sibTrans" cxnId="{DD495801-30A6-461D-9E90-2C3F42CEE857}">
      <dgm:prSet/>
      <dgm:spPr/>
      <dgm:t>
        <a:bodyPr/>
        <a:lstStyle/>
        <a:p>
          <a:endParaRPr lang="en-US" noProof="0" dirty="0"/>
        </a:p>
      </dgm:t>
    </dgm:pt>
    <dgm:pt modelId="{B108B28C-D7F2-4ABF-89BE-5BBE84DE1BD0}">
      <dgm:prSet phldrT="[Texto]" custT="1"/>
      <dgm:spPr/>
      <dgm:t>
        <a:bodyPr/>
        <a:lstStyle/>
        <a:p>
          <a:r>
            <a:rPr lang="en-US" sz="1800" noProof="0" dirty="0" smtClean="0">
              <a:solidFill>
                <a:srgbClr val="FFFFFF"/>
              </a:solidFill>
            </a:rPr>
            <a:t>Smoking</a:t>
          </a:r>
          <a:endParaRPr lang="en-US" sz="1800" noProof="0" dirty="0">
            <a:solidFill>
              <a:srgbClr val="FFFFFF"/>
            </a:solidFill>
          </a:endParaRPr>
        </a:p>
      </dgm:t>
    </dgm:pt>
    <dgm:pt modelId="{59D0141A-93AB-4B4B-AC8E-2969588D3475}" type="parTrans" cxnId="{256B1177-4D54-4162-9E3E-3938E69C7AA8}">
      <dgm:prSet/>
      <dgm:spPr/>
      <dgm:t>
        <a:bodyPr/>
        <a:lstStyle/>
        <a:p>
          <a:endParaRPr lang="en-US" noProof="0" dirty="0"/>
        </a:p>
      </dgm:t>
    </dgm:pt>
    <dgm:pt modelId="{02777627-3A6B-4891-A910-6D0A21824313}" type="sibTrans" cxnId="{256B1177-4D54-4162-9E3E-3938E69C7AA8}">
      <dgm:prSet/>
      <dgm:spPr/>
      <dgm:t>
        <a:bodyPr/>
        <a:lstStyle/>
        <a:p>
          <a:endParaRPr lang="en-US" noProof="0" dirty="0"/>
        </a:p>
      </dgm:t>
    </dgm:pt>
    <dgm:pt modelId="{57D36446-4128-4B1D-A2B1-D58AA2F741FA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1400" noProof="0" dirty="0" smtClean="0">
              <a:solidFill>
                <a:srgbClr val="FFFFFF"/>
              </a:solidFill>
            </a:rPr>
            <a:t>Depression</a:t>
          </a:r>
          <a:endParaRPr lang="en-US" sz="1400" noProof="0" dirty="0">
            <a:solidFill>
              <a:srgbClr val="FFFFFF"/>
            </a:solidFill>
          </a:endParaRPr>
        </a:p>
      </dgm:t>
    </dgm:pt>
    <dgm:pt modelId="{763D30AD-235E-4543-BC80-408F45D6E1E7}" type="parTrans" cxnId="{640CEA25-C483-4C72-9248-0306652DD7E1}">
      <dgm:prSet/>
      <dgm:spPr/>
      <dgm:t>
        <a:bodyPr/>
        <a:lstStyle/>
        <a:p>
          <a:endParaRPr lang="en-US" noProof="0" dirty="0"/>
        </a:p>
      </dgm:t>
    </dgm:pt>
    <dgm:pt modelId="{12C4F1AC-350A-4884-9BD0-EDC3286D4042}" type="sibTrans" cxnId="{640CEA25-C483-4C72-9248-0306652DD7E1}">
      <dgm:prSet/>
      <dgm:spPr/>
      <dgm:t>
        <a:bodyPr/>
        <a:lstStyle/>
        <a:p>
          <a:endParaRPr lang="en-US" noProof="0" dirty="0"/>
        </a:p>
      </dgm:t>
    </dgm:pt>
    <dgm:pt modelId="{897A965A-5C3C-428C-A0FC-EE4F44330965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800" noProof="0" dirty="0" smtClean="0">
              <a:solidFill>
                <a:srgbClr val="FFFFFF"/>
              </a:solidFill>
            </a:rPr>
            <a:t>Diabetes</a:t>
          </a:r>
          <a:endParaRPr lang="en-US" sz="1800" noProof="0" dirty="0">
            <a:solidFill>
              <a:srgbClr val="FFFFFF"/>
            </a:solidFill>
          </a:endParaRPr>
        </a:p>
      </dgm:t>
    </dgm:pt>
    <dgm:pt modelId="{CE37FC09-6850-4B37-BAD2-9C135D1E0577}" type="parTrans" cxnId="{69C726BA-C2F8-47A7-BD14-790C1F20015E}">
      <dgm:prSet/>
      <dgm:spPr/>
      <dgm:t>
        <a:bodyPr/>
        <a:lstStyle/>
        <a:p>
          <a:endParaRPr lang="en-US" noProof="0" dirty="0"/>
        </a:p>
      </dgm:t>
    </dgm:pt>
    <dgm:pt modelId="{E30EBF6D-EE61-422C-964E-0CDB007EE308}" type="sibTrans" cxnId="{69C726BA-C2F8-47A7-BD14-790C1F20015E}">
      <dgm:prSet/>
      <dgm:spPr/>
      <dgm:t>
        <a:bodyPr/>
        <a:lstStyle/>
        <a:p>
          <a:endParaRPr lang="en-US" noProof="0" dirty="0"/>
        </a:p>
      </dgm:t>
    </dgm:pt>
    <dgm:pt modelId="{16C1238B-7C28-40A5-982E-901F7AE5D2CB}" type="pres">
      <dgm:prSet presAssocID="{023F122C-24BC-4CD6-9237-7899126974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DC66396-A204-437A-B92A-5B6E692659CC}" type="pres">
      <dgm:prSet presAssocID="{897A965A-5C3C-428C-A0FC-EE4F44330965}" presName="node" presStyleLbl="node1" presStyleIdx="0" presStyleCnt="8" custScaleX="110378" custScaleY="10904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58BC7B-1220-40E2-AF4D-DE6541217860}" type="pres">
      <dgm:prSet presAssocID="{E30EBF6D-EE61-422C-964E-0CDB007EE308}" presName="sibTrans" presStyleLbl="sibTrans2D1" presStyleIdx="0" presStyleCnt="8"/>
      <dgm:spPr/>
      <dgm:t>
        <a:bodyPr/>
        <a:lstStyle/>
        <a:p>
          <a:endParaRPr lang="es-PE"/>
        </a:p>
      </dgm:t>
    </dgm:pt>
    <dgm:pt modelId="{2AA97DEA-FE58-4956-863D-77913D2E7920}" type="pres">
      <dgm:prSet presAssocID="{E30EBF6D-EE61-422C-964E-0CDB007EE308}" presName="connectorText" presStyleLbl="sibTrans2D1" presStyleIdx="0" presStyleCnt="8"/>
      <dgm:spPr/>
      <dgm:t>
        <a:bodyPr/>
        <a:lstStyle/>
        <a:p>
          <a:endParaRPr lang="es-PE"/>
        </a:p>
      </dgm:t>
    </dgm:pt>
    <dgm:pt modelId="{8883DB20-3872-43BB-B4E6-BD1355C38C64}" type="pres">
      <dgm:prSet presAssocID="{2C209681-8FF2-41AC-86AD-1F7F0555AE5B}" presName="node" presStyleLbl="node1" presStyleIdx="1" presStyleCnt="8" custScaleX="112958" custRadScaleRad="118557" custRadScaleInc="2900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13D726-00CA-45B2-9BEE-5D42EE0538F3}" type="pres">
      <dgm:prSet presAssocID="{FE00F987-ACD5-459E-B4F9-BD37D99E9E68}" presName="sibTrans" presStyleLbl="sibTrans2D1" presStyleIdx="1" presStyleCnt="8"/>
      <dgm:spPr/>
      <dgm:t>
        <a:bodyPr/>
        <a:lstStyle/>
        <a:p>
          <a:endParaRPr lang="es-PE"/>
        </a:p>
      </dgm:t>
    </dgm:pt>
    <dgm:pt modelId="{04C4B871-A8A1-4632-9B0F-E5708605F718}" type="pres">
      <dgm:prSet presAssocID="{FE00F987-ACD5-459E-B4F9-BD37D99E9E68}" presName="connectorText" presStyleLbl="sibTrans2D1" presStyleIdx="1" presStyleCnt="8"/>
      <dgm:spPr/>
      <dgm:t>
        <a:bodyPr/>
        <a:lstStyle/>
        <a:p>
          <a:endParaRPr lang="es-PE"/>
        </a:p>
      </dgm:t>
    </dgm:pt>
    <dgm:pt modelId="{A21D36E9-BB8F-42F4-A31F-0AFF94B4503D}" type="pres">
      <dgm:prSet presAssocID="{2F4E8480-3076-4530-9024-06D78A880E49}" presName="node" presStyleLbl="node1" presStyleIdx="2" presStyleCnt="8" custScaleX="114114" custScaleY="108510" custRadScaleRad="125165" custRadScaleInc="-31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5BBDDD-DAB0-40F8-B7D1-B262A42263AF}" type="pres">
      <dgm:prSet presAssocID="{4028BAF8-A486-403A-BF5D-B11D3FFD7F9F}" presName="sibTrans" presStyleLbl="sibTrans2D1" presStyleIdx="2" presStyleCnt="8"/>
      <dgm:spPr/>
      <dgm:t>
        <a:bodyPr/>
        <a:lstStyle/>
        <a:p>
          <a:endParaRPr lang="es-PE"/>
        </a:p>
      </dgm:t>
    </dgm:pt>
    <dgm:pt modelId="{80B4236E-D127-43F3-A48E-7D5EF8E734CF}" type="pres">
      <dgm:prSet presAssocID="{4028BAF8-A486-403A-BF5D-B11D3FFD7F9F}" presName="connectorText" presStyleLbl="sibTrans2D1" presStyleIdx="2" presStyleCnt="8"/>
      <dgm:spPr/>
      <dgm:t>
        <a:bodyPr/>
        <a:lstStyle/>
        <a:p>
          <a:endParaRPr lang="es-PE"/>
        </a:p>
      </dgm:t>
    </dgm:pt>
    <dgm:pt modelId="{FAF91E70-E6DE-4674-8D5F-4C1CB7A5981D}" type="pres">
      <dgm:prSet presAssocID="{8E294651-B70D-4E76-9FA9-3E24E49DC582}" presName="node" presStyleLbl="node1" presStyleIdx="3" presStyleCnt="8" custRadScaleRad="120792" custRadScaleInc="-181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9EF15D1-1216-4E57-8037-59CBC5BD8B06}" type="pres">
      <dgm:prSet presAssocID="{BB95AE9C-C934-4020-881F-F66C3527B1BB}" presName="sibTrans" presStyleLbl="sibTrans2D1" presStyleIdx="3" presStyleCnt="8"/>
      <dgm:spPr/>
      <dgm:t>
        <a:bodyPr/>
        <a:lstStyle/>
        <a:p>
          <a:endParaRPr lang="es-PE"/>
        </a:p>
      </dgm:t>
    </dgm:pt>
    <dgm:pt modelId="{BB707355-E32F-4869-B940-972E610AA9E9}" type="pres">
      <dgm:prSet presAssocID="{BB95AE9C-C934-4020-881F-F66C3527B1BB}" presName="connectorText" presStyleLbl="sibTrans2D1" presStyleIdx="3" presStyleCnt="8"/>
      <dgm:spPr/>
      <dgm:t>
        <a:bodyPr/>
        <a:lstStyle/>
        <a:p>
          <a:endParaRPr lang="es-PE"/>
        </a:p>
      </dgm:t>
    </dgm:pt>
    <dgm:pt modelId="{D95C8EA5-B774-4D8C-A5A4-C03CAE2036BF}" type="pres">
      <dgm:prSet presAssocID="{89EA8110-CF64-4A45-ADEB-DF9ECA1034B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21ED1F-8BFD-47CA-8B0A-5DF4216F725A}" type="pres">
      <dgm:prSet presAssocID="{AE9337D9-83A1-4D43-A581-A270F44BBC84}" presName="sibTrans" presStyleLbl="sibTrans2D1" presStyleIdx="4" presStyleCnt="8"/>
      <dgm:spPr/>
      <dgm:t>
        <a:bodyPr/>
        <a:lstStyle/>
        <a:p>
          <a:endParaRPr lang="es-PE"/>
        </a:p>
      </dgm:t>
    </dgm:pt>
    <dgm:pt modelId="{2866776E-4AA0-447C-95A2-C46014AD6DFD}" type="pres">
      <dgm:prSet presAssocID="{AE9337D9-83A1-4D43-A581-A270F44BBC84}" presName="connectorText" presStyleLbl="sibTrans2D1" presStyleIdx="4" presStyleCnt="8"/>
      <dgm:spPr/>
      <dgm:t>
        <a:bodyPr/>
        <a:lstStyle/>
        <a:p>
          <a:endParaRPr lang="es-PE"/>
        </a:p>
      </dgm:t>
    </dgm:pt>
    <dgm:pt modelId="{E15FD93E-7BFE-4517-B8E4-1228D4F7D02E}" type="pres">
      <dgm:prSet presAssocID="{496D19C4-1449-4632-ABD7-C7656F5E8E20}" presName="node" presStyleLbl="node1" presStyleIdx="5" presStyleCnt="8" custRadScaleRad="122965" custRadScaleInc="302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7B76F1A-C6E5-4339-9109-27AB92F850FD}" type="pres">
      <dgm:prSet presAssocID="{1E27E5BC-2BA7-4B9A-A947-41C91936E577}" presName="sibTrans" presStyleLbl="sibTrans2D1" presStyleIdx="5" presStyleCnt="8"/>
      <dgm:spPr/>
      <dgm:t>
        <a:bodyPr/>
        <a:lstStyle/>
        <a:p>
          <a:endParaRPr lang="es-PE"/>
        </a:p>
      </dgm:t>
    </dgm:pt>
    <dgm:pt modelId="{4CAB0C31-1FCB-4874-853B-5CFDCDDFB389}" type="pres">
      <dgm:prSet presAssocID="{1E27E5BC-2BA7-4B9A-A947-41C91936E577}" presName="connectorText" presStyleLbl="sibTrans2D1" presStyleIdx="5" presStyleCnt="8"/>
      <dgm:spPr/>
      <dgm:t>
        <a:bodyPr/>
        <a:lstStyle/>
        <a:p>
          <a:endParaRPr lang="es-PE"/>
        </a:p>
      </dgm:t>
    </dgm:pt>
    <dgm:pt modelId="{36B0E5F7-7BF8-4AE5-9309-A61E03436A76}" type="pres">
      <dgm:prSet presAssocID="{B108B28C-D7F2-4ABF-89BE-5BBE84DE1BD0}" presName="node" presStyleLbl="node1" presStyleIdx="6" presStyleCnt="8" custScaleX="117537" custScaleY="109825" custRadScaleRad="13125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5935F9-44A4-47AA-A5D0-014CF41CAD4D}" type="pres">
      <dgm:prSet presAssocID="{02777627-3A6B-4891-A910-6D0A21824313}" presName="sibTrans" presStyleLbl="sibTrans2D1" presStyleIdx="6" presStyleCnt="8"/>
      <dgm:spPr/>
      <dgm:t>
        <a:bodyPr/>
        <a:lstStyle/>
        <a:p>
          <a:endParaRPr lang="es-PE"/>
        </a:p>
      </dgm:t>
    </dgm:pt>
    <dgm:pt modelId="{D5497E15-E9D9-472A-845B-20EC2621DD45}" type="pres">
      <dgm:prSet presAssocID="{02777627-3A6B-4891-A910-6D0A21824313}" presName="connectorText" presStyleLbl="sibTrans2D1" presStyleIdx="6" presStyleCnt="8"/>
      <dgm:spPr/>
      <dgm:t>
        <a:bodyPr/>
        <a:lstStyle/>
        <a:p>
          <a:endParaRPr lang="es-PE"/>
        </a:p>
      </dgm:t>
    </dgm:pt>
    <dgm:pt modelId="{92F05662-5D31-4AE0-BBC2-595F91FA2D41}" type="pres">
      <dgm:prSet presAssocID="{57D36446-4128-4B1D-A2B1-D58AA2F741FA}" presName="node" presStyleLbl="node1" presStyleIdx="7" presStyleCnt="8" custScaleX="110157" custRadScaleRad="118641" custRadScaleInc="-1852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400989-F535-4DFB-A7F8-078F3A4C9AAF}" type="pres">
      <dgm:prSet presAssocID="{12C4F1AC-350A-4884-9BD0-EDC3286D4042}" presName="sibTrans" presStyleLbl="sibTrans2D1" presStyleIdx="7" presStyleCnt="8"/>
      <dgm:spPr/>
      <dgm:t>
        <a:bodyPr/>
        <a:lstStyle/>
        <a:p>
          <a:endParaRPr lang="es-PE"/>
        </a:p>
      </dgm:t>
    </dgm:pt>
    <dgm:pt modelId="{18E97FEC-10D4-44B1-8A40-43B58E19F8F8}" type="pres">
      <dgm:prSet presAssocID="{12C4F1AC-350A-4884-9BD0-EDC3286D4042}" presName="connectorText" presStyleLbl="sibTrans2D1" presStyleIdx="7" presStyleCnt="8"/>
      <dgm:spPr/>
      <dgm:t>
        <a:bodyPr/>
        <a:lstStyle/>
        <a:p>
          <a:endParaRPr lang="es-PE"/>
        </a:p>
      </dgm:t>
    </dgm:pt>
  </dgm:ptLst>
  <dgm:cxnLst>
    <dgm:cxn modelId="{A2E69EE7-D000-48B1-9311-8A32500503B0}" type="presOf" srcId="{BB95AE9C-C934-4020-881F-F66C3527B1BB}" destId="{BB707355-E32F-4869-B940-972E610AA9E9}" srcOrd="1" destOrd="0" presId="urn:microsoft.com/office/officeart/2005/8/layout/cycle2"/>
    <dgm:cxn modelId="{C4F62F05-8BBF-4887-BE1C-503812107206}" type="presOf" srcId="{BB95AE9C-C934-4020-881F-F66C3527B1BB}" destId="{09EF15D1-1216-4E57-8037-59CBC5BD8B06}" srcOrd="0" destOrd="0" presId="urn:microsoft.com/office/officeart/2005/8/layout/cycle2"/>
    <dgm:cxn modelId="{5C0CBB97-1E3A-4408-9B6B-CA3DE742A8B5}" srcId="{023F122C-24BC-4CD6-9237-789912697466}" destId="{2C209681-8FF2-41AC-86AD-1F7F0555AE5B}" srcOrd="1" destOrd="0" parTransId="{D53026EE-8BC6-4123-B73E-B176F5DA2F29}" sibTransId="{FE00F987-ACD5-459E-B4F9-BD37D99E9E68}"/>
    <dgm:cxn modelId="{C47D6C11-F1A0-4B6F-833A-94AE92504E8F}" type="presOf" srcId="{496D19C4-1449-4632-ABD7-C7656F5E8E20}" destId="{E15FD93E-7BFE-4517-B8E4-1228D4F7D02E}" srcOrd="0" destOrd="0" presId="urn:microsoft.com/office/officeart/2005/8/layout/cycle2"/>
    <dgm:cxn modelId="{8463ED23-3B84-454B-8CC5-D74275912B5E}" type="presOf" srcId="{02777627-3A6B-4891-A910-6D0A21824313}" destId="{D5497E15-E9D9-472A-845B-20EC2621DD45}" srcOrd="1" destOrd="0" presId="urn:microsoft.com/office/officeart/2005/8/layout/cycle2"/>
    <dgm:cxn modelId="{7F48F27A-A035-4D45-B248-5F0ED603A1B1}" type="presOf" srcId="{8E294651-B70D-4E76-9FA9-3E24E49DC582}" destId="{FAF91E70-E6DE-4674-8D5F-4C1CB7A5981D}" srcOrd="0" destOrd="0" presId="urn:microsoft.com/office/officeart/2005/8/layout/cycle2"/>
    <dgm:cxn modelId="{2AD9CC06-DA98-4A38-AEFA-2BD9F511A367}" type="presOf" srcId="{2C209681-8FF2-41AC-86AD-1F7F0555AE5B}" destId="{8883DB20-3872-43BB-B4E6-BD1355C38C64}" srcOrd="0" destOrd="0" presId="urn:microsoft.com/office/officeart/2005/8/layout/cycle2"/>
    <dgm:cxn modelId="{17CD7B0D-80E6-4ED0-9444-BDD9D4404005}" type="presOf" srcId="{4028BAF8-A486-403A-BF5D-B11D3FFD7F9F}" destId="{80B4236E-D127-43F3-A48E-7D5EF8E734CF}" srcOrd="1" destOrd="0" presId="urn:microsoft.com/office/officeart/2005/8/layout/cycle2"/>
    <dgm:cxn modelId="{2204A0A5-6486-47DE-9A2D-1131AA28DFAA}" type="presOf" srcId="{E30EBF6D-EE61-422C-964E-0CDB007EE308}" destId="{2AA97DEA-FE58-4956-863D-77913D2E7920}" srcOrd="1" destOrd="0" presId="urn:microsoft.com/office/officeart/2005/8/layout/cycle2"/>
    <dgm:cxn modelId="{907FD74C-F2F2-49DD-BA3A-94D1FA6BB5AF}" type="presOf" srcId="{12C4F1AC-350A-4884-9BD0-EDC3286D4042}" destId="{18E97FEC-10D4-44B1-8A40-43B58E19F8F8}" srcOrd="1" destOrd="0" presId="urn:microsoft.com/office/officeart/2005/8/layout/cycle2"/>
    <dgm:cxn modelId="{1B28AB00-0289-43D8-BFC7-72DE899AB8DA}" type="presOf" srcId="{12C4F1AC-350A-4884-9BD0-EDC3286D4042}" destId="{6D400989-F535-4DFB-A7F8-078F3A4C9AAF}" srcOrd="0" destOrd="0" presId="urn:microsoft.com/office/officeart/2005/8/layout/cycle2"/>
    <dgm:cxn modelId="{50575230-FDBE-46EB-B62B-E163F462BD04}" type="presOf" srcId="{B108B28C-D7F2-4ABF-89BE-5BBE84DE1BD0}" destId="{36B0E5F7-7BF8-4AE5-9309-A61E03436A76}" srcOrd="0" destOrd="0" presId="urn:microsoft.com/office/officeart/2005/8/layout/cycle2"/>
    <dgm:cxn modelId="{E657B3AC-4B53-43C5-B1AB-3C81D20CBEEA}" type="presOf" srcId="{897A965A-5C3C-428C-A0FC-EE4F44330965}" destId="{2DC66396-A204-437A-B92A-5B6E692659CC}" srcOrd="0" destOrd="0" presId="urn:microsoft.com/office/officeart/2005/8/layout/cycle2"/>
    <dgm:cxn modelId="{640CEA25-C483-4C72-9248-0306652DD7E1}" srcId="{023F122C-24BC-4CD6-9237-789912697466}" destId="{57D36446-4128-4B1D-A2B1-D58AA2F741FA}" srcOrd="7" destOrd="0" parTransId="{763D30AD-235E-4543-BC80-408F45D6E1E7}" sibTransId="{12C4F1AC-350A-4884-9BD0-EDC3286D4042}"/>
    <dgm:cxn modelId="{16A9BA31-A0AE-49BC-83E3-2539C40C79A2}" type="presOf" srcId="{57D36446-4128-4B1D-A2B1-D58AA2F741FA}" destId="{92F05662-5D31-4AE0-BBC2-595F91FA2D41}" srcOrd="0" destOrd="0" presId="urn:microsoft.com/office/officeart/2005/8/layout/cycle2"/>
    <dgm:cxn modelId="{2B4440BF-094E-4E07-8569-55FCDB60F491}" type="presOf" srcId="{AE9337D9-83A1-4D43-A581-A270F44BBC84}" destId="{2866776E-4AA0-447C-95A2-C46014AD6DFD}" srcOrd="1" destOrd="0" presId="urn:microsoft.com/office/officeart/2005/8/layout/cycle2"/>
    <dgm:cxn modelId="{F2DD3F69-E8DF-4155-AE79-6C6D18A9DE6D}" type="presOf" srcId="{023F122C-24BC-4CD6-9237-789912697466}" destId="{16C1238B-7C28-40A5-982E-901F7AE5D2CB}" srcOrd="0" destOrd="0" presId="urn:microsoft.com/office/officeart/2005/8/layout/cycle2"/>
    <dgm:cxn modelId="{3D9F3548-A797-4673-89C1-F945EAFA9688}" type="presOf" srcId="{AE9337D9-83A1-4D43-A581-A270F44BBC84}" destId="{0021ED1F-8BFD-47CA-8B0A-5DF4216F725A}" srcOrd="0" destOrd="0" presId="urn:microsoft.com/office/officeart/2005/8/layout/cycle2"/>
    <dgm:cxn modelId="{54939074-4CEA-44F3-9D96-AAC771DCFE25}" type="presOf" srcId="{1E27E5BC-2BA7-4B9A-A947-41C91936E577}" destId="{57B76F1A-C6E5-4339-9109-27AB92F850FD}" srcOrd="0" destOrd="0" presId="urn:microsoft.com/office/officeart/2005/8/layout/cycle2"/>
    <dgm:cxn modelId="{84556D59-F281-4E59-B485-7E40C402256F}" type="presOf" srcId="{02777627-3A6B-4891-A910-6D0A21824313}" destId="{7F5935F9-44A4-47AA-A5D0-014CF41CAD4D}" srcOrd="0" destOrd="0" presId="urn:microsoft.com/office/officeart/2005/8/layout/cycle2"/>
    <dgm:cxn modelId="{C56935E5-95EC-493B-970E-2469FC3A879C}" type="presOf" srcId="{FE00F987-ACD5-459E-B4F9-BD37D99E9E68}" destId="{04C4B871-A8A1-4632-9B0F-E5708605F718}" srcOrd="1" destOrd="0" presId="urn:microsoft.com/office/officeart/2005/8/layout/cycle2"/>
    <dgm:cxn modelId="{03AC4B27-04C4-4B2F-896F-A0C5E2DE8B7F}" srcId="{023F122C-24BC-4CD6-9237-789912697466}" destId="{2F4E8480-3076-4530-9024-06D78A880E49}" srcOrd="2" destOrd="0" parTransId="{3A7374E6-5EF9-46F0-B31D-6CFAA7979E88}" sibTransId="{4028BAF8-A486-403A-BF5D-B11D3FFD7F9F}"/>
    <dgm:cxn modelId="{256B1177-4D54-4162-9E3E-3938E69C7AA8}" srcId="{023F122C-24BC-4CD6-9237-789912697466}" destId="{B108B28C-D7F2-4ABF-89BE-5BBE84DE1BD0}" srcOrd="6" destOrd="0" parTransId="{59D0141A-93AB-4B4B-AC8E-2969588D3475}" sibTransId="{02777627-3A6B-4891-A910-6D0A21824313}"/>
    <dgm:cxn modelId="{383F3865-1AE0-4DFA-A71D-DC7BBC57D57E}" type="presOf" srcId="{1E27E5BC-2BA7-4B9A-A947-41C91936E577}" destId="{4CAB0C31-1FCB-4874-853B-5CFDCDDFB389}" srcOrd="1" destOrd="0" presId="urn:microsoft.com/office/officeart/2005/8/layout/cycle2"/>
    <dgm:cxn modelId="{96B53878-5083-41AB-85F9-151B7C1F16D3}" type="presOf" srcId="{2F4E8480-3076-4530-9024-06D78A880E49}" destId="{A21D36E9-BB8F-42F4-A31F-0AFF94B4503D}" srcOrd="0" destOrd="0" presId="urn:microsoft.com/office/officeart/2005/8/layout/cycle2"/>
    <dgm:cxn modelId="{0B1876A5-1250-4EDB-9730-06913B5885AE}" srcId="{023F122C-24BC-4CD6-9237-789912697466}" destId="{8E294651-B70D-4E76-9FA9-3E24E49DC582}" srcOrd="3" destOrd="0" parTransId="{91D9E930-EACA-48F9-BB48-24CFDEF37905}" sibTransId="{BB95AE9C-C934-4020-881F-F66C3527B1BB}"/>
    <dgm:cxn modelId="{FA7CB227-69D1-4AB8-B621-B7C7929E792E}" type="presOf" srcId="{4028BAF8-A486-403A-BF5D-B11D3FFD7F9F}" destId="{915BBDDD-DAB0-40F8-B7D1-B262A42263AF}" srcOrd="0" destOrd="0" presId="urn:microsoft.com/office/officeart/2005/8/layout/cycle2"/>
    <dgm:cxn modelId="{69C726BA-C2F8-47A7-BD14-790C1F20015E}" srcId="{023F122C-24BC-4CD6-9237-789912697466}" destId="{897A965A-5C3C-428C-A0FC-EE4F44330965}" srcOrd="0" destOrd="0" parTransId="{CE37FC09-6850-4B37-BAD2-9C135D1E0577}" sibTransId="{E30EBF6D-EE61-422C-964E-0CDB007EE308}"/>
    <dgm:cxn modelId="{48B628DC-8F25-444C-B8D9-BF9882AF7C45}" srcId="{023F122C-24BC-4CD6-9237-789912697466}" destId="{89EA8110-CF64-4A45-ADEB-DF9ECA1034B7}" srcOrd="4" destOrd="0" parTransId="{4FDD9188-0358-4600-AFC9-FE699B07462A}" sibTransId="{AE9337D9-83A1-4D43-A581-A270F44BBC84}"/>
    <dgm:cxn modelId="{E1F1870A-7219-48D9-97CD-35B2C8D66C95}" type="presOf" srcId="{FE00F987-ACD5-459E-B4F9-BD37D99E9E68}" destId="{7713D726-00CA-45B2-9BEE-5D42EE0538F3}" srcOrd="0" destOrd="0" presId="urn:microsoft.com/office/officeart/2005/8/layout/cycle2"/>
    <dgm:cxn modelId="{4B47AD3F-D8D6-4223-B43A-F42BE19AE795}" type="presOf" srcId="{E30EBF6D-EE61-422C-964E-0CDB007EE308}" destId="{9658BC7B-1220-40E2-AF4D-DE6541217860}" srcOrd="0" destOrd="0" presId="urn:microsoft.com/office/officeart/2005/8/layout/cycle2"/>
    <dgm:cxn modelId="{DD495801-30A6-461D-9E90-2C3F42CEE857}" srcId="{023F122C-24BC-4CD6-9237-789912697466}" destId="{496D19C4-1449-4632-ABD7-C7656F5E8E20}" srcOrd="5" destOrd="0" parTransId="{BFC01987-C578-464D-A33B-461957A5ECF5}" sibTransId="{1E27E5BC-2BA7-4B9A-A947-41C91936E577}"/>
    <dgm:cxn modelId="{67C058F0-64C3-4949-8B7C-ED59C3A62866}" type="presOf" srcId="{89EA8110-CF64-4A45-ADEB-DF9ECA1034B7}" destId="{D95C8EA5-B774-4D8C-A5A4-C03CAE2036BF}" srcOrd="0" destOrd="0" presId="urn:microsoft.com/office/officeart/2005/8/layout/cycle2"/>
    <dgm:cxn modelId="{7BC66CAF-7A89-4227-A94C-B68C9D785A65}" type="presParOf" srcId="{16C1238B-7C28-40A5-982E-901F7AE5D2CB}" destId="{2DC66396-A204-437A-B92A-5B6E692659CC}" srcOrd="0" destOrd="0" presId="urn:microsoft.com/office/officeart/2005/8/layout/cycle2"/>
    <dgm:cxn modelId="{C45CE3A6-7D38-4CA8-8E83-B0231C2AB27C}" type="presParOf" srcId="{16C1238B-7C28-40A5-982E-901F7AE5D2CB}" destId="{9658BC7B-1220-40E2-AF4D-DE6541217860}" srcOrd="1" destOrd="0" presId="urn:microsoft.com/office/officeart/2005/8/layout/cycle2"/>
    <dgm:cxn modelId="{1342D085-9912-4C8B-88E4-EB79BF278816}" type="presParOf" srcId="{9658BC7B-1220-40E2-AF4D-DE6541217860}" destId="{2AA97DEA-FE58-4956-863D-77913D2E7920}" srcOrd="0" destOrd="0" presId="urn:microsoft.com/office/officeart/2005/8/layout/cycle2"/>
    <dgm:cxn modelId="{14BE3977-3EAE-45D8-A2F5-B4FBB8811531}" type="presParOf" srcId="{16C1238B-7C28-40A5-982E-901F7AE5D2CB}" destId="{8883DB20-3872-43BB-B4E6-BD1355C38C64}" srcOrd="2" destOrd="0" presId="urn:microsoft.com/office/officeart/2005/8/layout/cycle2"/>
    <dgm:cxn modelId="{4431310B-2537-4C88-8052-CB653E0919FF}" type="presParOf" srcId="{16C1238B-7C28-40A5-982E-901F7AE5D2CB}" destId="{7713D726-00CA-45B2-9BEE-5D42EE0538F3}" srcOrd="3" destOrd="0" presId="urn:microsoft.com/office/officeart/2005/8/layout/cycle2"/>
    <dgm:cxn modelId="{AD79A51F-32FA-4550-895C-4D3BA3DFA684}" type="presParOf" srcId="{7713D726-00CA-45B2-9BEE-5D42EE0538F3}" destId="{04C4B871-A8A1-4632-9B0F-E5708605F718}" srcOrd="0" destOrd="0" presId="urn:microsoft.com/office/officeart/2005/8/layout/cycle2"/>
    <dgm:cxn modelId="{F88ECC42-EC1C-4280-8C02-6C2A052CAC07}" type="presParOf" srcId="{16C1238B-7C28-40A5-982E-901F7AE5D2CB}" destId="{A21D36E9-BB8F-42F4-A31F-0AFF94B4503D}" srcOrd="4" destOrd="0" presId="urn:microsoft.com/office/officeart/2005/8/layout/cycle2"/>
    <dgm:cxn modelId="{979EFA2E-8DC7-4348-82B9-4565DE8D40E9}" type="presParOf" srcId="{16C1238B-7C28-40A5-982E-901F7AE5D2CB}" destId="{915BBDDD-DAB0-40F8-B7D1-B262A42263AF}" srcOrd="5" destOrd="0" presId="urn:microsoft.com/office/officeart/2005/8/layout/cycle2"/>
    <dgm:cxn modelId="{FEDCE10B-89D6-4A89-B9DB-1A8F6B1A7959}" type="presParOf" srcId="{915BBDDD-DAB0-40F8-B7D1-B262A42263AF}" destId="{80B4236E-D127-43F3-A48E-7D5EF8E734CF}" srcOrd="0" destOrd="0" presId="urn:microsoft.com/office/officeart/2005/8/layout/cycle2"/>
    <dgm:cxn modelId="{9208118A-A075-4AE7-AC03-BF19DECDE417}" type="presParOf" srcId="{16C1238B-7C28-40A5-982E-901F7AE5D2CB}" destId="{FAF91E70-E6DE-4674-8D5F-4C1CB7A5981D}" srcOrd="6" destOrd="0" presId="urn:microsoft.com/office/officeart/2005/8/layout/cycle2"/>
    <dgm:cxn modelId="{A7593060-697D-4159-B74D-C66EC3041401}" type="presParOf" srcId="{16C1238B-7C28-40A5-982E-901F7AE5D2CB}" destId="{09EF15D1-1216-4E57-8037-59CBC5BD8B06}" srcOrd="7" destOrd="0" presId="urn:microsoft.com/office/officeart/2005/8/layout/cycle2"/>
    <dgm:cxn modelId="{E2C0D3C8-739D-4323-8DCE-3511E96AE12E}" type="presParOf" srcId="{09EF15D1-1216-4E57-8037-59CBC5BD8B06}" destId="{BB707355-E32F-4869-B940-972E610AA9E9}" srcOrd="0" destOrd="0" presId="urn:microsoft.com/office/officeart/2005/8/layout/cycle2"/>
    <dgm:cxn modelId="{0C7720E0-D2D9-4AE5-A8E4-9C735FE2075E}" type="presParOf" srcId="{16C1238B-7C28-40A5-982E-901F7AE5D2CB}" destId="{D95C8EA5-B774-4D8C-A5A4-C03CAE2036BF}" srcOrd="8" destOrd="0" presId="urn:microsoft.com/office/officeart/2005/8/layout/cycle2"/>
    <dgm:cxn modelId="{21BCDCAA-57EC-4245-9748-99A9C253A856}" type="presParOf" srcId="{16C1238B-7C28-40A5-982E-901F7AE5D2CB}" destId="{0021ED1F-8BFD-47CA-8B0A-5DF4216F725A}" srcOrd="9" destOrd="0" presId="urn:microsoft.com/office/officeart/2005/8/layout/cycle2"/>
    <dgm:cxn modelId="{779379A6-CC56-48BB-BCCE-3C3422A6261C}" type="presParOf" srcId="{0021ED1F-8BFD-47CA-8B0A-5DF4216F725A}" destId="{2866776E-4AA0-447C-95A2-C46014AD6DFD}" srcOrd="0" destOrd="0" presId="urn:microsoft.com/office/officeart/2005/8/layout/cycle2"/>
    <dgm:cxn modelId="{0714D64A-F607-4687-ACDB-EFF20D303EB2}" type="presParOf" srcId="{16C1238B-7C28-40A5-982E-901F7AE5D2CB}" destId="{E15FD93E-7BFE-4517-B8E4-1228D4F7D02E}" srcOrd="10" destOrd="0" presId="urn:microsoft.com/office/officeart/2005/8/layout/cycle2"/>
    <dgm:cxn modelId="{ABAB4830-0F94-43B9-9C68-A02DD3D9A8A2}" type="presParOf" srcId="{16C1238B-7C28-40A5-982E-901F7AE5D2CB}" destId="{57B76F1A-C6E5-4339-9109-27AB92F850FD}" srcOrd="11" destOrd="0" presId="urn:microsoft.com/office/officeart/2005/8/layout/cycle2"/>
    <dgm:cxn modelId="{FFE80F46-BEEE-4B5A-A084-4B51FB4D797E}" type="presParOf" srcId="{57B76F1A-C6E5-4339-9109-27AB92F850FD}" destId="{4CAB0C31-1FCB-4874-853B-5CFDCDDFB389}" srcOrd="0" destOrd="0" presId="urn:microsoft.com/office/officeart/2005/8/layout/cycle2"/>
    <dgm:cxn modelId="{BB71C816-0A33-4238-B45E-DA2CCF7DAD43}" type="presParOf" srcId="{16C1238B-7C28-40A5-982E-901F7AE5D2CB}" destId="{36B0E5F7-7BF8-4AE5-9309-A61E03436A76}" srcOrd="12" destOrd="0" presId="urn:microsoft.com/office/officeart/2005/8/layout/cycle2"/>
    <dgm:cxn modelId="{21ADB5FF-4903-47B0-A665-B73F315674C2}" type="presParOf" srcId="{16C1238B-7C28-40A5-982E-901F7AE5D2CB}" destId="{7F5935F9-44A4-47AA-A5D0-014CF41CAD4D}" srcOrd="13" destOrd="0" presId="urn:microsoft.com/office/officeart/2005/8/layout/cycle2"/>
    <dgm:cxn modelId="{4E3A0EEB-8D67-4D48-8BFA-49C9FBD30BC8}" type="presParOf" srcId="{7F5935F9-44A4-47AA-A5D0-014CF41CAD4D}" destId="{D5497E15-E9D9-472A-845B-20EC2621DD45}" srcOrd="0" destOrd="0" presId="urn:microsoft.com/office/officeart/2005/8/layout/cycle2"/>
    <dgm:cxn modelId="{58657575-38DE-4992-AC44-5241AB6A3146}" type="presParOf" srcId="{16C1238B-7C28-40A5-982E-901F7AE5D2CB}" destId="{92F05662-5D31-4AE0-BBC2-595F91FA2D41}" srcOrd="14" destOrd="0" presId="urn:microsoft.com/office/officeart/2005/8/layout/cycle2"/>
    <dgm:cxn modelId="{DAA3CC1C-8315-42C6-813E-C413A4C25F82}" type="presParOf" srcId="{16C1238B-7C28-40A5-982E-901F7AE5D2CB}" destId="{6D400989-F535-4DFB-A7F8-078F3A4C9AAF}" srcOrd="15" destOrd="0" presId="urn:microsoft.com/office/officeart/2005/8/layout/cycle2"/>
    <dgm:cxn modelId="{C1303EFE-9902-4326-8951-6833DE65EE8A}" type="presParOf" srcId="{6D400989-F535-4DFB-A7F8-078F3A4C9AAF}" destId="{18E97FEC-10D4-44B1-8A40-43B58E19F8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66396-A204-437A-B92A-5B6E692659CC}">
      <dsp:nvSpPr>
        <dsp:cNvPr id="0" name=""/>
        <dsp:cNvSpPr/>
      </dsp:nvSpPr>
      <dsp:spPr>
        <a:xfrm>
          <a:off x="4740656" y="-23346"/>
          <a:ext cx="1227115" cy="12122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</a:rPr>
            <a:t>Diabetes</a:t>
          </a:r>
          <a:endParaRPr lang="en-US" sz="1800" kern="1200" noProof="0" dirty="0">
            <a:solidFill>
              <a:srgbClr val="FFFFFF"/>
            </a:solidFill>
          </a:endParaRPr>
        </a:p>
      </dsp:txBody>
      <dsp:txXfrm>
        <a:off x="4920363" y="154186"/>
        <a:ext cx="867701" cy="857199"/>
      </dsp:txXfrm>
    </dsp:sp>
    <dsp:sp modelId="{9658BC7B-1220-40E2-AF4D-DE6541217860}">
      <dsp:nvSpPr>
        <dsp:cNvPr id="0" name=""/>
        <dsp:cNvSpPr/>
      </dsp:nvSpPr>
      <dsp:spPr>
        <a:xfrm rot="947144">
          <a:off x="6119382" y="676597"/>
          <a:ext cx="460578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>
        <a:off x="6121505" y="736328"/>
        <a:ext cx="348014" cy="225128"/>
      </dsp:txXfrm>
    </dsp:sp>
    <dsp:sp modelId="{8883DB20-3872-43BB-B4E6-BD1355C38C64}">
      <dsp:nvSpPr>
        <dsp:cNvPr id="0" name=""/>
        <dsp:cNvSpPr/>
      </dsp:nvSpPr>
      <dsp:spPr>
        <a:xfrm>
          <a:off x="6750578" y="599180"/>
          <a:ext cx="1255798" cy="11117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rgbClr val="FFFFFF"/>
              </a:solidFill>
            </a:rPr>
            <a:t>Lack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rgbClr val="FFFFFF"/>
              </a:solidFill>
            </a:rPr>
            <a:t>of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rgbClr val="FFFFFF"/>
              </a:solidFill>
            </a:rPr>
            <a:t>exercise</a:t>
          </a:r>
          <a:endParaRPr lang="en-US" sz="1600" kern="1200" noProof="0" dirty="0">
            <a:solidFill>
              <a:srgbClr val="FFFFFF"/>
            </a:solidFill>
          </a:endParaRPr>
        </a:p>
      </dsp:txBody>
      <dsp:txXfrm>
        <a:off x="6934485" y="761990"/>
        <a:ext cx="887984" cy="786119"/>
      </dsp:txXfrm>
    </dsp:sp>
    <dsp:sp modelId="{7713D726-00CA-45B2-9BEE-5D42EE0538F3}">
      <dsp:nvSpPr>
        <dsp:cNvPr id="0" name=""/>
        <dsp:cNvSpPr/>
      </dsp:nvSpPr>
      <dsp:spPr>
        <a:xfrm rot="3952997">
          <a:off x="7572943" y="1728463"/>
          <a:ext cx="292442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>
        <a:off x="7598886" y="1763467"/>
        <a:ext cx="204709" cy="225128"/>
      </dsp:txXfrm>
    </dsp:sp>
    <dsp:sp modelId="{A21D36E9-BB8F-42F4-A31F-0AFF94B4503D}">
      <dsp:nvSpPr>
        <dsp:cNvPr id="0" name=""/>
        <dsp:cNvSpPr/>
      </dsp:nvSpPr>
      <dsp:spPr>
        <a:xfrm>
          <a:off x="7449398" y="2127240"/>
          <a:ext cx="1268650" cy="120634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FFFF"/>
              </a:solidFill>
            </a:rPr>
            <a:t>TB</a:t>
          </a:r>
          <a:endParaRPr lang="en-US" sz="2000" kern="1200" noProof="0" dirty="0">
            <a:solidFill>
              <a:srgbClr val="FFFFFF"/>
            </a:solidFill>
          </a:endParaRPr>
        </a:p>
      </dsp:txBody>
      <dsp:txXfrm>
        <a:off x="7635187" y="2303906"/>
        <a:ext cx="897072" cy="853016"/>
      </dsp:txXfrm>
    </dsp:sp>
    <dsp:sp modelId="{915BBDDD-DAB0-40F8-B7D1-B262A42263AF}">
      <dsp:nvSpPr>
        <dsp:cNvPr id="0" name=""/>
        <dsp:cNvSpPr/>
      </dsp:nvSpPr>
      <dsp:spPr>
        <a:xfrm rot="6766995">
          <a:off x="7511719" y="3435485"/>
          <a:ext cx="394130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 rot="10800000">
        <a:off x="7589796" y="3458636"/>
        <a:ext cx="281566" cy="225128"/>
      </dsp:txXfrm>
    </dsp:sp>
    <dsp:sp modelId="{FAF91E70-E6DE-4674-8D5F-4C1CB7A5981D}">
      <dsp:nvSpPr>
        <dsp:cNvPr id="0" name=""/>
        <dsp:cNvSpPr/>
      </dsp:nvSpPr>
      <dsp:spPr>
        <a:xfrm>
          <a:off x="6789350" y="3932814"/>
          <a:ext cx="1111739" cy="111173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</a:rPr>
            <a:t>Chronic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</a:rPr>
            <a:t>pain</a:t>
          </a:r>
          <a:endParaRPr lang="en-US" sz="1800" kern="1200" noProof="0" dirty="0">
            <a:solidFill>
              <a:srgbClr val="FFFFFF"/>
            </a:solidFill>
          </a:endParaRPr>
        </a:p>
      </dsp:txBody>
      <dsp:txXfrm>
        <a:off x="6952160" y="4095624"/>
        <a:ext cx="786119" cy="786119"/>
      </dsp:txXfrm>
    </dsp:sp>
    <dsp:sp modelId="{09EF15D1-1216-4E57-8037-59CBC5BD8B06}">
      <dsp:nvSpPr>
        <dsp:cNvPr id="0" name=""/>
        <dsp:cNvSpPr/>
      </dsp:nvSpPr>
      <dsp:spPr>
        <a:xfrm rot="10026194">
          <a:off x="6116667" y="4525903"/>
          <a:ext cx="493319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 rot="10800000">
        <a:off x="6227811" y="4588383"/>
        <a:ext cx="380755" cy="225128"/>
      </dsp:txXfrm>
    </dsp:sp>
    <dsp:sp modelId="{D95C8EA5-B774-4D8C-A5A4-C03CAE2036BF}">
      <dsp:nvSpPr>
        <dsp:cNvPr id="0" name=""/>
        <dsp:cNvSpPr/>
      </dsp:nvSpPr>
      <dsp:spPr>
        <a:xfrm>
          <a:off x="4798344" y="4388697"/>
          <a:ext cx="1111739" cy="11117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FFFFFF"/>
              </a:solidFill>
            </a:rPr>
            <a:t>Substance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FFFFFF"/>
              </a:solidFill>
            </a:rPr>
            <a:t>abuse</a:t>
          </a:r>
          <a:endParaRPr lang="en-US" sz="1400" kern="1200" noProof="0" dirty="0">
            <a:solidFill>
              <a:srgbClr val="FFFFFF"/>
            </a:solidFill>
          </a:endParaRPr>
        </a:p>
      </dsp:txBody>
      <dsp:txXfrm>
        <a:off x="4961154" y="4551507"/>
        <a:ext cx="786119" cy="786119"/>
      </dsp:txXfrm>
    </dsp:sp>
    <dsp:sp modelId="{0021ED1F-8BFD-47CA-8B0A-5DF4216F725A}">
      <dsp:nvSpPr>
        <dsp:cNvPr id="0" name=""/>
        <dsp:cNvSpPr/>
      </dsp:nvSpPr>
      <dsp:spPr>
        <a:xfrm rot="11635333">
          <a:off x="4035198" y="4499588"/>
          <a:ext cx="561496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 rot="10800000">
        <a:off x="4146109" y="4588172"/>
        <a:ext cx="448932" cy="225128"/>
      </dsp:txXfrm>
    </dsp:sp>
    <dsp:sp modelId="{E15FD93E-7BFE-4517-B8E4-1228D4F7D02E}">
      <dsp:nvSpPr>
        <dsp:cNvPr id="0" name=""/>
        <dsp:cNvSpPr/>
      </dsp:nvSpPr>
      <dsp:spPr>
        <a:xfrm>
          <a:off x="2690960" y="3866305"/>
          <a:ext cx="1111739" cy="111173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>
              <a:solidFill>
                <a:srgbClr val="FFFFFF"/>
              </a:solidFill>
            </a:rPr>
            <a:t>Anxiety disorders</a:t>
          </a:r>
          <a:endParaRPr lang="en-US" sz="1500" kern="1200" noProof="0" dirty="0">
            <a:solidFill>
              <a:srgbClr val="FFFFFF"/>
            </a:solidFill>
          </a:endParaRPr>
        </a:p>
      </dsp:txBody>
      <dsp:txXfrm>
        <a:off x="2853770" y="4029115"/>
        <a:ext cx="786119" cy="786119"/>
      </dsp:txXfrm>
    </dsp:sp>
    <dsp:sp modelId="{57B76F1A-C6E5-4339-9109-27AB92F850FD}">
      <dsp:nvSpPr>
        <dsp:cNvPr id="0" name=""/>
        <dsp:cNvSpPr/>
      </dsp:nvSpPr>
      <dsp:spPr>
        <a:xfrm rot="14731164">
          <a:off x="2713970" y="3442112"/>
          <a:ext cx="344078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 rot="10800000">
        <a:off x="2786969" y="3564126"/>
        <a:ext cx="240855" cy="225128"/>
      </dsp:txXfrm>
    </dsp:sp>
    <dsp:sp modelId="{36B0E5F7-7BF8-4AE5-9309-A61E03436A76}">
      <dsp:nvSpPr>
        <dsp:cNvPr id="0" name=""/>
        <dsp:cNvSpPr/>
      </dsp:nvSpPr>
      <dsp:spPr>
        <a:xfrm>
          <a:off x="1838333" y="2153192"/>
          <a:ext cx="1306705" cy="12209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FF"/>
              </a:solidFill>
            </a:rPr>
            <a:t>Smoking</a:t>
          </a:r>
          <a:endParaRPr lang="en-US" sz="1800" kern="1200" noProof="0" dirty="0">
            <a:solidFill>
              <a:srgbClr val="FFFFFF"/>
            </a:solidFill>
          </a:endParaRPr>
        </a:p>
      </dsp:txBody>
      <dsp:txXfrm>
        <a:off x="2029696" y="2331998"/>
        <a:ext cx="923979" cy="863355"/>
      </dsp:txXfrm>
    </dsp:sp>
    <dsp:sp modelId="{7F5935F9-44A4-47AA-A5D0-014CF41CAD4D}">
      <dsp:nvSpPr>
        <dsp:cNvPr id="0" name=""/>
        <dsp:cNvSpPr/>
      </dsp:nvSpPr>
      <dsp:spPr>
        <a:xfrm rot="17888321">
          <a:off x="2757191" y="1716859"/>
          <a:ext cx="388031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>
        <a:off x="2786930" y="1841531"/>
        <a:ext cx="275467" cy="225128"/>
      </dsp:txXfrm>
    </dsp:sp>
    <dsp:sp modelId="{92F05662-5D31-4AE0-BBC2-595F91FA2D41}">
      <dsp:nvSpPr>
        <dsp:cNvPr id="0" name=""/>
        <dsp:cNvSpPr/>
      </dsp:nvSpPr>
      <dsp:spPr>
        <a:xfrm>
          <a:off x="2784133" y="516059"/>
          <a:ext cx="1224658" cy="111173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FFFFFF"/>
              </a:solidFill>
            </a:rPr>
            <a:t>Depression</a:t>
          </a:r>
          <a:endParaRPr lang="en-US" sz="1400" kern="1200" noProof="0" dirty="0">
            <a:solidFill>
              <a:srgbClr val="FFFFFF"/>
            </a:solidFill>
          </a:endParaRPr>
        </a:p>
      </dsp:txBody>
      <dsp:txXfrm>
        <a:off x="2963480" y="678869"/>
        <a:ext cx="865964" cy="786119"/>
      </dsp:txXfrm>
    </dsp:sp>
    <dsp:sp modelId="{6D400989-F535-4DFB-A7F8-078F3A4C9AAF}">
      <dsp:nvSpPr>
        <dsp:cNvPr id="0" name=""/>
        <dsp:cNvSpPr/>
      </dsp:nvSpPr>
      <dsp:spPr>
        <a:xfrm rot="20758311">
          <a:off x="4150507" y="643202"/>
          <a:ext cx="422035" cy="375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>
        <a:off x="4152186" y="731887"/>
        <a:ext cx="309471" cy="22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86D25-A77E-4E3E-A7C3-B0C735044EFA}" type="datetimeFigureOut">
              <a:rPr lang="es-MX" smtClean="0"/>
              <a:t>05/07/2020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845B-B0BE-4587-BB53-F9571397581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00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FBE7-0369-4BC2-95BC-57CED824CA46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602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1845B-B0BE-4587-BB53-F9571397581C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6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1845B-B0BE-4587-BB53-F9571397581C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75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1845B-B0BE-4587-BB53-F9571397581C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797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9C3193-AC32-43C1-A680-90210865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AC86591-B98A-4B63-B71B-6FE776F7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D943AC9-E32C-478B-93D2-71D1857F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81107F0-AAF0-4AFB-98CE-8AEB446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27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5FB05E-9B64-4E1E-BEB1-FD8E72DC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93B85A0-633B-473E-BA85-81BD9E308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C0C9CBC-16EA-4B6A-A742-939B48900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96DF9E5-E54F-4374-A549-CF38561B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1C40FD-6DC2-426B-B85C-9B31F0F3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8C05012-2249-4247-9F13-0D8F23F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35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4F17E3-0E1C-4384-A79F-9E1DD90F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9DB2CF3-39F2-4ED5-8BDE-016CC745B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2E74BA-8E1E-49C1-AF45-BA9CC127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EC27F3-CFE5-415F-807E-7F7C3236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B8EBD44-78D1-4B0A-A99F-BF4EE0C2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36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B56263D-724B-4A8C-8FC9-FFBEC16CB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88BD699-0C32-430D-A0BF-483D296A8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950F39-CDE7-468E-BF66-884F1ADA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6004E1-6420-4745-8EBB-AF0261F9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5EE545-C0A2-40C2-B63B-E8AD0655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021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E42247-8CEA-4A12-A854-1C30B5539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FB91CA2-AEE7-45A4-9FFD-B0A0F3B9D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1DC6056-2439-4A39-8794-E15457E3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1E632FA-162D-4A9A-880F-0531701C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4BE676-94E4-419F-9AE1-C9DD79BD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79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8470EF-1A48-4A56-8A88-7BFDEC01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08111B9-EE9D-42C1-9A73-DA9829126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6C6925-7B7B-4281-9800-E553CDED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9D15EA-81CD-4E71-8D7C-55FF3655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870FB2D-3A36-47C5-8A4F-16C998D8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65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3FB14-05E5-4279-B7EB-ECF6A4A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BB45F6-C2BA-4DE8-99D0-4B400C5AC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1D71385-2C54-477B-ABBF-40BEC952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3C600D2-E7BE-41AB-A2D3-88094622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CD2C644-1DDD-4898-A65A-513998E6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402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E5C368-B4D7-4F8A-81AD-76C99F1A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1E7E22-161B-402C-9412-916A7B8E4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AE53A9D-110E-45EC-82D0-26070D1C4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8A7AA15-85E0-4F86-8B67-55684B1F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3CEDC72-4351-4F10-9171-B5728172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F0DF6FC-AADE-4B97-B09F-C1D87E96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919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230686-0B6A-42FB-A93F-70718347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D533FC-6B56-4D9A-BF49-05DC0668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0B6ADAF-642A-4364-88C6-9AFBCCD82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FFBA74E-B740-4E12-858D-19451FE44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DC90AD2-C150-4C43-BE33-38AEC6966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1F7FE07-2D67-4A93-9BAC-ED42CA2A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14E7CB9-D634-4249-B647-EE694F5D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7DBEAC2-C6F3-4007-A2C8-102E1CE1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91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E2262F-F7E2-4512-B2BF-1327B18A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1566A39-8D1B-44ED-B37B-7DBB0BF5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F7498C0-6BA1-4182-AA19-E20AFF56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7CF640C-E588-453D-8669-26DD5CB4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724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7F45575-A2BB-46D6-8D41-ED72633C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4A83E71-6D7C-44B3-A4F7-A9ACFE58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D73205D-0A20-416A-A159-8CC1B3AF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61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CCB027-6650-40FC-A8C7-56D195BA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52C89C-28E6-44BF-802D-0027B2A2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904B8C-CABD-4EF6-B9BB-D3846776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7CF4E06-8B5A-4205-A655-AAA1A71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4C8250C-387B-4845-B6D9-1752ACC7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8606195-9FB3-49AA-B72E-9AF7D673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30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5EDFC6-FC7C-43A2-8E2E-01043CF7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1BA1D99-C18C-4646-9CA2-5C6AFD68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99A835-8E97-4CE3-94E3-A05C26C6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DD98058-0CE7-42FE-AB24-99553857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4D19666-1210-407C-8917-D5E240CE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8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1B5F48-4CD6-405E-8392-9ED4F098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5F62416-3085-4122-9279-962904D88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B97C813-FB17-4C2E-8DA9-304AEB0E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F5B17C-701E-4469-BAE4-5D37F8C1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4460C9F-D92F-4A60-B69D-83718DB7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1E9FF4B-D77A-4A0E-A0DF-37F062A4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2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DED3CE-922F-409C-A8FB-CDD9BE82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A883C16-882A-4617-8036-DAF12FF0A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4C1D44B-38D8-4915-B587-66A98E88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C0276D-D5DD-4BAB-822D-8479C872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18831A6-DE45-44B4-A0BA-325095BF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42B45DD-C06D-48C4-BBA2-00EBEA7F5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EFB64D2-1D6F-49E1-9404-DE882DDD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B274F4-2B0D-4AB5-87BD-04ED999B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DA22C1-97E7-4840-A512-D40FBBB4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DCF2DF-6241-4D42-B5E0-9CA0B1A6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36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19551A-FCD6-4D08-A815-C4B44E384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D72C269-1BF7-4684-AEAC-8F3B1F523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728B26-81EE-4C91-91A3-3793FC9A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C91F248-0C41-4711-A386-E2C36FD5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22121A-E223-4002-950E-4AC8F4E7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17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900B58-BEA2-4A18-AEC2-F99462FC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8587BC2-238F-4E1A-B0FF-5855CE08A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055590-C894-4596-A931-0091D78F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82DDEF4-9DB7-4D54-B9F4-992457D5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1335A8-A817-4910-8EE0-C02B3C09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66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F0BA28-B5F6-4ED7-8769-3044452C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04E5E38-2995-460C-8038-69E97E5B7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35A25A5-C9C6-4546-8A11-C8FABCC2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C2C7626-A26A-4E9C-B5F0-D4E1034E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0980D8-AF14-407E-BE51-EAC4639D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30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24652C-DF46-4108-97AE-E6C9E126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B0785E-F321-4F79-836A-FF2B1BB3E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A908CAA-1FFD-4749-961D-CC2BA33B6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B4E2068-D249-4CAE-9F9A-2B63261E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FFBC268-DA06-4F6C-BD99-76B4FBEA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92EFB40-7444-4F65-9DE2-3B984F4A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04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E95D66-AB8F-4161-BE76-D312DA2A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11872-976F-4D71-9511-8F80C4887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DB273C6-49D2-4965-B1DA-870734DD3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1F451BE-731A-47EA-92CC-F930099E6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EFC8F91-48C6-463A-A124-BF0645894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DF86B19-1FC0-4450-BA76-A3AABFE3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49B0F00-308B-40A6-9A49-D09F181F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8CA43C6-FCBA-4492-8B0B-9693E66A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285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A942A7-6309-4C99-B4E4-497445A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1B3F38-C8D5-40EC-86E0-95B6C7CE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6A73E86-A926-4C89-BFDE-995A02A2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8B95E19-59BA-4E1B-AF31-7814B7A5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6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42A38BC-0716-4AA6-A23F-C499549B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A3286D0-95D5-4C7C-9E26-EE772B3D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F0FED73-3BC5-43BD-AAAE-8365BD6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500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B7441D2-418C-4746-BC8B-CB94B5FDA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F6E5BF7-43F5-4AE8-8497-D135699ED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AC7DA10-D7F9-4069-BA5D-645EC115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EBB9F6-04E6-41C3-A922-260DF235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8A47F58-8183-48BB-B55E-3B44734C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07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D94508-42B1-4C59-83FA-DB3C9449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5789C9-1E7A-4915-94AE-74CAAF62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8C4FC92-8864-4D77-9B8E-8F21816EB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46AAE68-5266-4D69-8AFD-8075835B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8D13C25-FBF5-4A61-9718-DF561E7E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EE59C91-CDD3-464A-9A0C-1A285307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45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6EE8D8-66AD-4779-9D5D-5EADEED6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FC6F5D5-B28F-4C87-8CEC-EC03F1DC5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6974EBC-93DD-48D4-8429-391A751A0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B2D28FB-8E58-4949-A46E-08FF8D79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9EDAE2E-E962-4E4D-8F75-84CA6346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8BDD8C0-A4CC-4FC8-B005-095423C4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393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05593D-55B3-4F4B-98A4-3FEE051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E3C9F6F-873E-4FD5-97A3-50370BEFD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2162C3-4A3D-4A17-9BFB-2DDB5CE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A703C39-DCA9-4D47-82D2-56804869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0630958-642E-4B1D-8797-C3A93303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C779794-8782-4DC3-9388-6DA4DAB9F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2A2F544-2EF7-45AB-A6B0-0735406ED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2CA46E6-F13B-4D68-BD39-1D5B517D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559361B-178F-4275-982C-61673196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4EA9BB1-F0CE-4F16-B500-81971A21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5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EC8D51-AE0A-4219-84E4-F37EF1EAC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CA21631-D24C-4A43-B395-3334B4A55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029896-5404-4068-8E93-6DEDFDC3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AFFB21-26A3-41BD-B950-9E27AECC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BF7A57B-3095-4883-BC97-BC982293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48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7D2D58-51F6-4F15-9A94-A46A1B6D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E15668E-1875-403B-AE90-6717CE35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6F0952-D2A4-425C-B7D4-088B8F08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AB4178-7242-4239-994C-30733255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1D2398A-B5C9-47D7-B9D2-E0C75D8F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1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D5CB72-C6D5-4E7C-A41E-21D6D84B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74F3188-67E3-4F10-B95C-FB5BB3D3F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FB21840-4899-4417-80C6-346C2933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AEDE7D-99F6-4000-9D82-20ECFD17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855913-F0A2-432B-964F-A467326E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275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FC248F-0606-4044-A1D4-B1529490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FF412E9-0291-4CE5-997C-2804C776A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60E5A47-CD19-4EB0-B287-79F5A0994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B0B3CE3-26EF-4FAE-9980-DD44E212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2BE5722-5EF7-466F-BBCA-70337CEF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4FE458-0371-4898-8745-EF2E415B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79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46C938-3ADD-4A9D-A1EC-77FF0BFC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87B026C-FCF6-4120-8DCD-F6C7C8B6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9B2F659-87DC-4DE4-B10F-F161642E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01F1573-4C16-4A53-A4BE-3FFB5AC7D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1D02618-B32B-4915-BCC6-B703393DC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4159C30-6643-4B8C-AA17-712A03FD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2EDE662-89B1-4FDC-9805-68D68663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CC652B5-0B64-4026-8E90-5BD600DC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42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0160A7-78B5-47DF-ABB5-523FB471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76B9E7F-37BE-46C1-B0C0-E1958049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F6A0519-E9DF-4111-B6F6-6AD85ACD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AF28841-A98C-40A1-B076-F1E26A27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12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e du titre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35719" tIns="35719" rIns="35719" bIns="35719" anchor="b"/>
          <a:lstStyle>
            <a:lvl1pPr algn="ctr" defTabSz="410766">
              <a:defRPr sz="5400" spc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45086"/>
            <a:ext cx="7358063" cy="794743"/>
          </a:xfrm>
          <a:prstGeom prst="rect">
            <a:avLst/>
          </a:prstGeom>
        </p:spPr>
        <p:txBody>
          <a:bodyPr lIns="35719" tIns="35719" rIns="35719" bIns="35719"/>
          <a:lstStyle>
            <a:lvl1pPr marL="0" indent="0" algn="ctr" defTabSz="410766">
              <a:spcBef>
                <a:spcPts val="0"/>
              </a:spcBef>
              <a:buClrTx/>
              <a:buSzTx/>
              <a:buNone/>
              <a:defRPr sz="2500"/>
            </a:lvl1pPr>
            <a:lvl2pPr marL="0" indent="0" algn="ctr" defTabSz="410766">
              <a:spcBef>
                <a:spcPts val="0"/>
              </a:spcBef>
              <a:buClrTx/>
              <a:buSzTx/>
              <a:buNone/>
              <a:defRPr sz="2500"/>
            </a:lvl2pPr>
            <a:lvl3pPr marL="0" indent="0" algn="ctr" defTabSz="410766">
              <a:spcBef>
                <a:spcPts val="0"/>
              </a:spcBef>
              <a:buClrTx/>
              <a:buSzTx/>
              <a:buNone/>
              <a:defRPr sz="2500"/>
            </a:lvl3pPr>
            <a:lvl4pPr marL="0" indent="0" algn="ctr" defTabSz="410766">
              <a:spcBef>
                <a:spcPts val="0"/>
              </a:spcBef>
              <a:buClrTx/>
              <a:buSzTx/>
              <a:buNone/>
              <a:defRPr sz="2500"/>
            </a:lvl4pPr>
            <a:lvl5pPr marL="0" indent="0" algn="ctr" defTabSz="410766">
              <a:spcBef>
                <a:spcPts val="0"/>
              </a:spcBef>
              <a:buClrTx/>
              <a:buSzTx/>
              <a:buNone/>
              <a:defRPr sz="25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10"/>
          </p:nvPr>
        </p:nvSpPr>
        <p:spPr>
          <a:xfrm>
            <a:off x="5989638" y="6535738"/>
            <a:ext cx="207962" cy="225425"/>
          </a:xfrm>
        </p:spPr>
        <p:txBody>
          <a:bodyPr lIns="35719" tIns="35719" rIns="35719" bIns="35719" anchor="t"/>
          <a:lstStyle>
            <a:lvl1pPr algn="ctr" defTabSz="410766">
              <a:defRPr sz="9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>
              <a:defRPr>
                <a:effectLst/>
              </a:defRPr>
            </a:pPr>
            <a:fld id="{4C99963D-039C-4640-9D75-CFC32E999D75}" type="slidenum">
              <a:rPr/>
              <a:pPr>
                <a:defRPr>
                  <a:effectLst/>
                </a:defRPr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741931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0CECC78-3EC6-4906-BE54-45A0978A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A8E64F1-6DFB-4135-B5DD-D4181E25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9420705-5BBB-46AF-843A-22ACCDF7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240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D17708-8E08-44E0-B599-D8DD7D8D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B40CE3C-C27B-4111-BBB7-22A45AB3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34B996-7025-49DB-83C7-883417D15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2AD446B-1A39-45FC-B19C-2DE64439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635BF3F-82E5-44B5-9853-7602DC26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926DEFA-B5B3-4500-8C8A-E1EEB6FB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56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687225-6220-4DC2-B237-69757EC7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94A9696-6614-4792-B471-1E1868589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2989D44-EE46-41AE-ACE8-18918354D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1AEA0AC-9A35-4A12-888B-916BD136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54717C6-36B6-44E4-B5F4-6265B8DC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5AA6E1A-8155-4C41-A25A-4C49B581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841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DDEB55-4A20-48F0-988E-D7937419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07B5DE-A315-475F-8A67-4F41023D1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D3075F2-A446-4E1D-9B5B-78B10A87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AE342AF-4BB8-4FA1-830E-920C4E8A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6BD5DD-72C7-451F-BDAF-81EA8395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70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52070E8-1CFE-4304-955B-4F523C73F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05099A8-D074-4DD0-888C-F761DB60E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4273E51-2BCC-4EDD-870B-B57EB91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5C684-CF38-4E52-AC81-7E00A0F3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FD8DA3-8EDD-4C74-835D-FC6118E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06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9F8C41-8AB9-4D50-A0FC-BB757592D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27BC81B-5832-4569-8F26-3CBC37E70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5B01C0-AC08-4997-9B4D-4FE90F02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76681C-9A5C-4EC2-8CC8-5606E48C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B359CA8-4A01-4B72-B62E-4932F1A0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98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40032E-D1A6-4791-A18A-6B4E7DBC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CCAC1E-F283-4FAD-BE48-0B8F542B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7FA11F3-D60E-4FB0-A8D3-C1C2624B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2E26251-8634-43FB-B511-EA2231C7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1DD89C6-864A-4A94-80AA-E9D64365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4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66C7DF-33D7-4144-8EC3-352ECFAA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65A12DD-209B-4388-BE84-67C42D5D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DBA0812-28B1-4D14-BE2B-186D833F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7949A2-CB6A-4DC0-8EE4-EC126CCF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9BCECA1-5915-40F9-8721-1204A131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858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B68F5F-B434-45E6-BF2D-8C9E8A03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DE2DA8D-F6DE-4685-A1D7-1E1AE8775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730DF5F-FD2A-4EF9-9EBA-B2AABA42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541E733-4805-4E11-B239-786A9584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F36CF52-DD22-4D9E-BDC2-A261F591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25D8E80-4778-4A8A-9B80-FF6E2E77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676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0CC5C7-6582-44A9-AD46-85035CB3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12CD80F-20BE-4AA7-9C72-0F6F213E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FF757E-794C-4389-8E27-60C8E605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AC64685-EFE6-4155-A62F-46CF059F8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F5AF31C-87BB-42CE-B6F8-B038E4EA9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C925C50-6225-44B2-B38C-F993C045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EB22E4E-ADC3-4039-9E1A-62B5073D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D534032-790D-4535-9DFC-C667AF73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97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12812B-CB55-4E32-BD32-C67EB5B10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C4A265-F1A1-4779-A506-19E0491B5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C7287CB-90A6-4AE2-9896-24CDC1AA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E51E1E9-FE8C-47A0-BFBB-0E719478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EC4E1C-10DC-432D-963F-ECD71E22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844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AB806-3CCD-4752-B7B5-BCEC5DC7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972621F-D884-4A5F-9E65-4B455C8F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DD61FB6-33D5-4248-B267-BA77D765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2B186C6-F114-4D79-9461-52FE4C5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3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BF710FD-9591-4757-BDD5-939A9045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84FFE18-0732-4104-9B94-0EE80EC9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3BF17E7-92B0-4579-AFB3-8C0479D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00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3949D8-F3FE-41A1-9D50-6A05CCE7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4A807A9-D108-4A9E-9261-4299FD49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1F242E8-6B4C-4EED-8C6F-7E58C7256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494C32B-2B88-43DA-9A21-128D3F9B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E913A2C-B821-4612-B802-083020B8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A350D4B-C5D0-4014-8BAA-58399C7F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00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AC3DAA-9071-4B87-91AB-0952546B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0C1832B-F5E5-4195-9850-5EEA3CF65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416B11F-0E79-4A66-803B-BB654539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7DD6184-F3D3-4629-8CAC-7BC2EB09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57B682-E790-4FC8-A695-8CC8EE36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1572F2B-4659-4E57-AA2C-BC7C1B58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159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235D6C-DAC3-4E6E-B32C-E0A0156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80E3B3C-82E1-4FD4-9945-25AFAFE42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DD555A7-5558-4A04-9E8A-F61B27C4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DED8B2-D3E2-4D50-B749-906C521F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57407C-7D13-424E-A70F-1E74EA3A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1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3CAAC35-7782-48AE-A034-F8C892F5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EA1FF0C-F703-4BBB-B1EA-4A509D1EA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F14C7D-5294-4551-8D89-67BF6344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E38A63-E02F-4FA1-9022-C731916D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9A6CC1-3DFB-400B-9113-D9D42ECF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944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1023BD-98C1-4AD1-BC0E-FE6109D9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35F2DD6-DD79-4BA1-B5DF-BF44E3C6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3EE01F-CA97-4C48-BA39-0A1B5561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1B031AB-F2BA-4211-896F-D04EF7C9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2786AF-4B77-4F7E-80E9-827C54D0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49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EFF714-6EF8-4F70-9850-A925F69C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4449D1F-2E34-4FC6-BD59-D865FCB4F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979E999-4CB5-4FF6-A9D2-150D4AE5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858758-086D-40CD-B227-194D7D18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C52484-E338-4B86-88D5-4BFB8FFB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81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03DA5F-BD1E-4887-B2CF-AC20596C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9D110B1-DB20-4206-AA02-9CCF990E3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24F4126-8F02-48DD-9F67-4E5E20F26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4E78CF0-AEAF-4EB0-95EE-5C381791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9EA972-00A1-436D-A0C1-79D7E0CA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852C364-155F-4926-BF37-504652B5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472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DF840A-576C-4F65-AECB-424204E2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5A7DE24-F999-40D1-8058-1177BAA1B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95700B7-9B20-4503-9895-63D936329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0746287-EE8D-4943-A836-6D6EBE321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C504D61-E1CC-4429-B713-3788B9FB8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5E03420-D740-4644-9382-D0513F28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E6D5582-8871-4BE2-B820-6BB0A67E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C2E117A-0E2F-4910-B872-62CD9842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68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ABF309-E6DA-4ED2-A248-A0B1D62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32F5456-389F-4DB2-8DC1-31ADE756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555628B-33D8-4CA7-94EA-882239E4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2043CB2-02E4-4086-B5B0-BCD4592C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91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CE26F9-B245-4CB1-8C1E-0D3B9AEE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04A91B0-94C6-478C-9693-AC4A7D62F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B141C4-C8EA-467B-845F-F5DE6397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C5510A-50E3-4B69-8F37-3A9F3FD8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C1CC724-4914-47C8-A520-642827C7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586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28CA6A5-88BA-4D4B-A017-6FA46630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8AFDC17-662D-436D-8E56-098A2B7E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7C28414-D3A9-4735-BDE2-BB295CD9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99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A0CF76-4BDB-432A-933E-03F9E74E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68B9235-A304-44CB-802F-12A7125C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5C69FC-B3EF-44E5-8F43-9474AB022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7A7F529-78B3-4BB8-9DEA-9AF75E91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67D8645-EE15-4330-8323-3B54575E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EBB1B07-00E2-4A41-8B69-CE5DB218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56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3B47D-3364-4D58-8D79-6E8CCE3C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5478E46-0D8E-4271-B435-16B54FCCD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BE6ACFA-B711-4D91-96D0-88BFE866E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09BD49C-3995-4300-94F8-575987FC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EF7D0F6-3010-4381-8365-5E383E71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E255056-5555-4ACD-8057-ADCA21CE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34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DDDFFB-2336-4761-BF34-540913CB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D2CF55B-21D5-4371-9F73-8A0283D02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382114-9E52-4CE3-AF51-BCEF6463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84ECDDA-B78D-42FB-B0E6-35C44CF2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7EE9A58-6DD5-431C-B10F-55DDD680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918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646AC4E-44BC-4DBC-BA9A-844FB5EC5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F30635A-C96B-4D6B-9467-E119E5F88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4D02DF-561B-4DA6-91CB-7448431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4EA7E41-89DE-48DC-94E0-BD26B086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3E88C4-C15A-41B3-BAE3-545E781E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97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42F305-EA58-42F2-9F4B-C69712C4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17E9323-DEE5-4E43-80AC-50CF09265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DFABD3-8F09-4653-949A-5D2110E8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F3FA8BB-3F02-47BB-8DB7-23354CA6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4265F-B594-490C-B9F6-6772E2C9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09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0B96BC-40C9-4A27-B815-E45BDB0B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6E82648-84DB-4414-8D35-49E24A728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ECCFA8-8BF1-4F8F-8E21-4F2DD0EE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64CCE9B-2A72-4422-838E-DC05FA3C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AD5725-B056-40FC-8372-E162B13E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2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2C529B-FB71-484A-825C-52D2FA78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F949584-05EC-4D42-BDFF-289E0CF5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B87397B-EC4D-480B-9661-BAC64D09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DDDDC3E-BDA2-4EEF-AC30-60008EA8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8B5E465-0202-4847-8360-D8850DAA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119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8F2A17-DDEB-4EF9-BC95-7AD17732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AE1211-E215-4C84-9E5B-6E182AC20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1990232-A79A-4862-A8E5-0AE0476F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3293795-6B4E-42FD-82A3-289843D8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71A2F66-ED87-4A38-AF42-ECA52B2E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6DF12CF-4C90-4035-ABD1-04E383E3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040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4AD149-E744-4B45-98EA-DAB7AFC2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61B0DAE-18A6-4162-9D48-9D3F79D4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6E33E16-A847-437A-8962-AD767EEF8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9919843-0C8D-4AE0-A687-CA8EC31B6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2C0C58E-35AE-44A0-9629-4C2542118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312F6F9-908D-4382-B2CE-A847B525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7C0C3B1-0900-4ABC-B743-84B40238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995029D-322A-4345-B1D8-E58AD3C9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1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BD918A-3A53-4E44-8CAC-CF89232F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C9D9D5E-895E-4967-985F-71B48012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6BAF8D7-F8B0-4676-AFD9-87E6F64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1B13A3-89CB-4EA9-B193-81C0E37D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12951C-46A4-407D-B1F2-B20F9997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89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A06C1D-268F-4845-9F32-EE044639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BFA7403-037C-4C8B-8ED7-F6BD0E67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9506C7F-47F0-4E68-A537-6562B2C5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FA54A86-21A9-4EEC-8CCC-82C123A9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16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95EB6AC-405A-44D0-BA06-1DD8BEB2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EFD4126-8769-42A0-B7C4-BC83E1C2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69E3760-A2A4-4A97-86BC-374B6E05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64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E62DED-C3FF-46ED-917C-EE87F341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EC0886A-DC6F-4C0C-B462-DED3802D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BD3726-0AA0-43FB-B25F-147A55234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DA7F7B4-4147-414E-B486-B783FFD6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36E83E7-0AFD-4E3D-AFEB-D95F4A5D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EA6D57-3DAF-4F1E-AF0E-50D9999D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32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A25F26-A75E-4761-A258-572434F1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8F1026E-1F0F-4755-A047-CF3142284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D1E0AB3-F771-4093-A241-42FAF527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7C9B144-93A3-4647-8A8A-BD76408F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F634F1B-CFDA-42E7-8745-1BB2B608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6097C09-BDA2-4FD1-A39A-1348E280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94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422BC1-5E9B-4825-944F-12E43C27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90C130F-2F8E-418D-8BAF-FD3823407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C35DFAE-D48F-4EBF-A583-A68AFDB0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1BAA3A4-7ED2-4DEB-B6AB-38C5AA8F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4394345-9473-46A5-8591-15BC185D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57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789BC5B-C5AE-4C96-90AD-DF0C7D396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C3A20-81C0-4B17-9B3A-552A8D22B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535436D-95C6-43A2-8B13-1B6FA5A9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10AB9B5-C430-466E-BAF6-65115CE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DE444A0-CF86-471A-83EA-1A14136D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43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1E7CAE-34BB-4FC7-85B8-E2A200D4C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0696999-EE4D-4E36-85C4-CF8A1CA31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5F614B8-EC6F-4950-BA40-C368DD1A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0AC1CF8-69A9-4F31-A80F-4951C59A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7B4E47A-0AF7-4174-BBF7-B3A251AA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24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DE0A47-9F31-427A-9346-C312396E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CE3CB7-A88E-4043-BC05-7D9E2CCB7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BE2AA8-B954-4909-8BD1-E220C54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E2AA15A-03EB-4CA9-AA2C-590E522E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6DC6174-4148-4B75-8CD8-7020E87C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171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4ECF51-973B-46D9-BF1F-C7DFF1ED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49A8BAB-A9CC-4595-9E2E-6F56FFCE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26C1627-6314-4361-AF3B-F9EE27C8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EA7A6F-04BB-4E26-AA0E-43898D19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5A60333-FC63-442E-8C2D-12A13134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4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1CF7F3-8739-421A-A98D-70AE2281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B9F7CDF-E89F-4253-B636-353768F99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9D5AA46-11E9-4F92-AF4A-58EFC8A09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9107981-01DC-40DF-85E4-CEC01963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F99AB2-F91C-44E7-8A38-C6DD1A7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D4E5E2F-881A-4372-8298-CE36829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62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5C95F4-9199-4249-A44A-0AFAFCC8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CFD1228-6FAA-4593-A245-9A620EFE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41A3244-1966-4B11-9FA6-B0CB0AB9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AB2F060-3F38-43E5-BFC8-C0A25711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7647EB-C3A2-448C-BA6F-9F790E14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17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4C0CE1-F62D-4AC4-97F6-45F41BF1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C514828-F60B-4429-A126-D54E9831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628019A-45E3-4F54-97A4-894AE3841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77B8CE2-ED5F-4D46-8420-AAB0DD271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8D8572A-9BDA-40EE-B2B1-F546B1674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B648FF-5167-432F-BA26-9D5695D2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7505F03-89BD-406B-856B-DD9065C7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BDBA9F4-0C07-49F4-9DE5-B386A88B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788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40DBF2-6C52-4C43-8C7D-50830A8C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D0D2165-0451-46DC-B7ED-85CCDEFC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C394C45-25A7-4F36-BF42-BEC75CB9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F81F49F-041A-4820-9498-0C173460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E60241C-0EB6-4A83-B7FD-DA707E10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6E4D73C-9C9E-405B-A8C9-20ECA71C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9F804D8-5185-44DF-9707-7868B0A2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4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FD7211-E749-4653-9F39-9FE6F1CE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C3FD29-AC8C-4CAB-8AC4-3C3927DD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770F0E0-C62F-4541-B586-B234EF0E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CB5AF10-FE5F-4D52-A1AA-41667848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F7D2526-397B-4563-A640-EF451C5B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3D7B2E1-D094-4AA9-A6C6-B4978B2F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97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C016BB-E53B-4555-8FF5-EC8B1634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9562AFC-48C2-411A-97FF-5C26909B0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9DE6D7E-11A0-47A4-8E0E-EC7017DE9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CA709DB-310C-4A4F-AE36-8E263725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C8DA82A-4CF1-4190-9AD3-C8D9D618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DF4E8D-18E9-4368-A303-D10CCFAF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91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1365E2-9335-4DFD-80CC-77A5BA5C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D1B0954-CA11-4F2B-9741-8E770DFA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B09E239-88F6-4133-83B5-63C93958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B80B394-1BC7-445B-98FC-1BDCECA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E29DB2-D3B1-4063-B902-F20C5FC7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656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B59909C-976B-4BF1-927B-0D6A59231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064487B-F4C3-4FA7-9744-F08B0AAE8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8B3AC66-9162-4A1B-851A-73973F6D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13DFD89-C042-435A-ADBD-F7B79894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5CF3CC6-C07D-4EFD-BF1D-B27210A7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53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876DF8-1B8D-4239-96AC-00AEC2F97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DB30692-08C9-4CC5-BAB6-23B38D63F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BC0D1C7-3573-4611-BEDB-05E22FF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E92595-F988-4B92-B45E-C5BBCA75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7658628-4047-4B9B-AC9B-BD0C716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16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C6F2DA-E4B4-4DEC-BAE4-77AA13A9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84B7E5D-CA48-4E62-891B-DC2FF0151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BBD957-3F6D-49A2-89F8-14BFEC76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18F4084-630A-4A38-9B16-0C45F402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A7BACFC-71F7-4CBF-80BE-F9BF0B50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339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DC1306-0DF6-405F-AEF3-FFF77C2F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44B33F-E14F-42C9-B897-C2F7EA0C1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E77AFD-5E81-49D2-B9EA-A8FDB95A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D68E88-258A-463D-B226-FEC7BD92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0B1580-5DC8-4F3F-BC49-092A505A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760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5DDDA2-5C1E-4C9E-B476-A04DC5B2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E24BF8-A127-4465-9054-C291728DF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0FB72C4-F7B4-4E58-9545-EE86B467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EF4177E-8875-4FCB-A5E6-DC226ADA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1B71307-3884-49EC-B303-A65C96E5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3619EC-A3A4-4938-8B54-84A013A2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41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9769F0-6A03-4F87-9D9A-E9751DF3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6A098D6-606F-4768-A0D2-CF52E7F15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F309A03-6CE7-4FBB-880C-5E62F7A73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CA93919-338E-45B4-A1E1-0F26BE21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DA4AA5C-F92C-4B03-821C-032EB94A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E7409F-2C43-4696-AD05-D93316E8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92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1942A1-CB4E-4976-A560-B834D992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A1FB05C-5B73-41EE-B201-9E09F099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2252DEF-4445-48E8-BB9A-6F53B05E4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6A9E689-FCA2-401E-904E-82F015E45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7AAE5DC-D05A-47DA-B10B-61B16FB6D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655A881-6779-455B-BC3F-C6CCDE52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A5C3F16-00E2-4293-A562-5843FC19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88EF841-210D-41F2-8C27-5A7A857B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61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500956-7E40-40F7-9045-A56E6874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C777EE9-067C-46ED-AF32-72C0937B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7D23C4A-C08C-4AD0-91EE-78D5C5CC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7F28FFB-5F88-4E97-A047-CE0D52B3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68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E01E674-8AC2-4F65-A67B-C8D3E0AF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B11AFC9-F94F-4F94-AE6C-885270CA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FC30C8C-42CD-4C72-97E5-41F5603C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1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EDF4F6-8BB2-4C06-9784-B54FF268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34D398E-224B-48F0-B4A7-6AFE9B40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BEA2D5F-FF97-4E6C-9331-128601C1E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EC35E58-FFF0-43EA-A4B7-89E2DB82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316E9CE-EAFC-4AAE-A91F-439905B4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7CE6C77-5417-42C9-8F62-307183E2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42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B7D628-85A4-4513-876E-6C2E2CA3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847B0C3-8A19-4D04-B4DB-1B7C5881F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4BD1383-3D18-49DE-8EFA-945A0D96E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DBAC4ED-FA0C-498B-98AF-9575CCBD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6B2E75E-9366-4B9A-AF3E-63F305EC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7F9C015-5C30-4115-97D5-18577650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045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0D5B78-1174-4E60-8AC6-2F965EB2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E9B2963-4BD8-43C9-8D37-0490BC43E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F09CA4-1A23-41A6-8851-94902F32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D6114E-58BE-42AE-85CF-BEB3AA82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D3780D4-4BB1-4C9F-A469-035DCD1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37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E312665-14A7-49DD-8E44-790B43C00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509FC25-3ED9-4BFF-9244-84AA9B89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19B67F5-6DA8-4C0F-A400-AD37E28E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0CD80D-A89D-47A1-A714-A3AB5430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9E10CE3-A7F5-4C92-B6BC-7B1DED23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21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F4588-2940-4B0E-83A5-45002BDB3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762337F-1ED3-4307-9C46-CA8990FAE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067FF7B-644F-43F0-9064-2912AF55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D135300-76E9-479D-867E-4C463A49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4EDDCA-816F-452E-8135-3D165BDB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27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0C4965-A2E6-4AB2-A3B8-F3627043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AB7803-B53F-4DD1-B9EB-54358C4B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BD81F6F-EE67-48E0-B014-3DF7DB65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03F580C-28B9-4097-A019-815A3F24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C8278E-28EE-4AC1-A03D-C258E244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4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1AE47F-4BE1-4130-B06A-58ADCCA7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CD58D06-DE4A-4033-9290-B7BE9FB7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87460A5-34F1-4CC0-9F75-FC29A36D5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0FB3193-FBA2-48BF-8315-9B1D3A75F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8EB7BE6-52DB-4BF7-8C9E-8AC2D5FAD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E189B6C-A0B2-4D4D-A211-F802986F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E9F71D2-E411-411E-8C23-369A1336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A51F08A-4CD8-4F46-B961-C55800C3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509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86C98B-9281-4825-B638-8627B5DE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139AF47-FF39-4512-BEBD-F2795754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96C2E2-9B4E-4765-BB04-B493AA13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4D9C15-4FA1-4C02-A64E-D76B5382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46712F0-E5EE-4EC5-B810-03C33517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37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B2F4DA-973A-4187-9893-5F6111AD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0C1A555-CD10-42DA-B951-9AC0E5705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38EE13-70BA-4FC4-B555-23CD571C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53EB5E5-E574-4781-9DD5-7646C6FD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78F22B7-2F49-4EC2-A7C6-D84BD2F9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CDA6512-0766-4F67-8B4F-130765A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7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CAE589-3E3E-4A03-B6A8-F6593D6F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466E2E7-CD27-430F-AD03-07CF154C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B4C04E7-6600-40A9-88D6-941153FA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B01728A-E059-4670-8DE0-863DB2AAD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19DBFFC-A946-46AC-9D29-423779765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F2A12A1-3F2F-4C3E-B4FE-332AFEC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7111132-165A-40B7-8927-B21C8D9F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87CC483-43C2-4288-912D-81823640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00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012A75-1DAC-4B26-ACCC-61018C1E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99AF012-2E5F-4FD6-8629-0E3D535F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630C59C-EE88-453B-A45A-92425E5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6375A87-8382-4739-8453-209C7A74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008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210449E-9385-4688-B0CA-AF0C28F2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FF99ABD-B423-48BF-9A99-15B1D2AC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F6877D3-4504-4E1B-8126-E8C18593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908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8E34BA-55C2-47B1-B41D-D029F225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3F1BCDC-3024-4A3D-96A9-0CC37C25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C704686-9523-4C05-9FEA-98F8C02B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01E0107-73A9-4A50-94E1-17B4D094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0BE58F2-67B1-4591-9AFA-795C8DC0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CA32D03-09BF-4365-9F43-7BE43401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5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EAECEA-9F1E-45D3-8B3E-3DD754D2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1605966-C238-4982-A55C-495FA6799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6C172E8-D639-44DF-AA85-E8C007FD6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07A26FA-E5CF-434F-912C-66615C15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D680AB4-E50D-4037-9B33-0D56E4F3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20851B5-B718-4E6E-BC85-4E6DEE4A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56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91CCE5-7BE0-42E4-943D-5286B30A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F13E9B0-B262-4C53-9073-C2B4CB54B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8DC0AC1-A90B-4394-AE1B-B3831210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95953A-D766-4D64-A421-22A6C364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428379A-D065-4102-820D-94E6DAD7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489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3EA3B70-C8B0-4075-AD96-7B1481541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5E4E0A2-4A7A-455C-A475-0A274405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C4142DA-D4AB-49ED-A278-07C9F739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7DEBF1-79BC-4638-A9B4-F50DF19A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CAEEB1-D8F0-411A-84F5-696251C4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4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72982E-E9BC-471F-84AA-4F5B19EB6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6615CB7-025E-4EC5-8741-5BEC7332F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2A81B77-DF0C-43C9-B117-B2A254C5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095990-AD68-46E8-95C7-388127EF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6A9A210-27D2-4A37-935C-AA79C000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92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6EFA18-BA61-4E97-8125-C2B5EAE5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6C81A2D-4F6A-4392-B3DC-8125F2D4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D338D7E-111A-4398-AA5D-765FC08E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9EBEFF9-A077-40E7-8C88-350B8297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65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A6C0BF-F26A-4BB3-ABE6-0614AB6D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3DB3E7E-CC85-46DD-8DE6-E4C242E11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A20C85-99E2-457C-9F9D-064CE179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B2F269-B5FA-4D1F-92B0-F7B8E616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59E730-99E3-4809-BAA0-C177E737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99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97CF23-C6DC-4DC8-B5BB-19A91DE4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F0C574-97E6-4825-B096-EDB75C7F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5997321-4C26-4269-AC5D-E90EDCCD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BA09AE1-4873-4C73-8E98-D0C2318B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812704-3E40-4D2D-83DB-6DAE3DB6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47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092D2F-ED9D-4084-8916-65772AA8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5CF20F2-B058-438A-BEB5-DAF4FBB0A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15EA650-8288-4D2D-AD29-260F68C3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0501ED7-D425-4A6A-A04B-58A8D77C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53F14FA-8960-4E30-A3E8-CD99FE2B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FB730E-F20B-465F-AD87-F8053606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03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06A6B4-33B9-4C57-A881-319E1A02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3941D31-7BF4-40ED-A540-1FDC1C290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78D8483-40D0-46C3-9F31-7E6E8A463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CB5EF70-A9BB-49C4-A0AC-F6696245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B5768B6-4DFC-462C-AB69-FD59D4109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0760A0C-AA17-401A-B399-A480A2BC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0086356-1185-48DE-AA0B-9BE4C7BF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BC15BB8-86EA-4CA2-8E5F-20AEF240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96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BFA0ED-1A99-482F-B542-B7B01208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6B7D728-A1BE-4D03-8678-EA33AD49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54A622D-A4D3-4F03-B295-DB8A7ABC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72C7CB1-5BC3-4C72-B50D-85F7C561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79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8048FDB-AAF6-4909-82A6-C6A8983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BA289E8-A12D-43ED-AB94-45D19687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2E45243-ABDA-4B7D-9766-CB42C5F8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47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5BB52D-599C-453D-9A80-73756BA6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24A7BD-30E6-4D5B-87BB-582F8A63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1E5EED5-2916-455E-8834-783FE037D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E6DEB18-02F8-4A2F-8CF3-D7E06508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1F65DF6-B873-484C-AC34-4E795444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6B9401C-A44B-4CA0-B963-71C7051F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382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442616-15AD-4EF5-A277-5A751204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A2F0B02-3902-4155-9CEA-3F41736C6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B30D7B3-296D-4361-8A2D-9A42C3A0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41DD5EE-D2B8-44F2-B74F-DE462535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F13BA1B-AC25-452A-805E-794A386B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A55340C-C6BB-4633-8C9D-AF8CC99B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066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3707FB-8EE7-4425-BEF5-2047A2F7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6766BB7-E387-4097-84D7-9E2ACB16D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68DA813-C586-43DD-95B6-91B6792B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7C413F-5241-426C-9DEE-DD01777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C347241-B37E-415F-A0AB-09FA2AA0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6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7C633F5-EA14-4B1C-91F5-F709F319C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F1F223A-8907-42C9-87A3-5FE2CCB0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8BEB41-71D1-4F59-AF28-E223C5BA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B8E5F5-D6CD-4633-88A4-1AAFD3B4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DC6EE6E-C29A-4F5A-891B-321D3869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38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0E9AC41-8482-4D97-8CFD-02C06D59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0B0DD42-AA77-49B0-A850-92563808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32BE64E-630F-4FCE-A649-702DA054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343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E5E5ED-6172-4D8A-9806-23D1DBA9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C0BB52A-13CC-4174-9261-DE48D46F3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8CF687-79D3-4114-8037-2605675F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75492A-32C6-4218-825D-3FEA2E9E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70705B7-7E31-4985-97C3-7DB9D572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00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867924-381C-4087-884F-13F405A3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33240D-AEB8-4C0B-8970-F2040B80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FC19F0-8811-4002-B684-BFFDF3EA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0DB510B-2676-4DDC-BA50-C6384682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F9E262-EA19-4BFE-B509-B79EE1B6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87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C47ED0-C1E8-4FA7-BE3D-05A6471C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D585151-9328-45EC-9268-EE691ED6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0FC32D-A123-4D45-8391-0ECC16B5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6F0E121-2E89-43D9-864C-19068407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4A05BB-64E4-49DE-9A97-1F8022E7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77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40BD36-4E9B-4C68-B534-98AB521A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2510C8-433C-4275-9B1A-0E3FCA72C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CC558F3-10AF-4873-B9A1-C6B495F5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680B50-0879-4CF6-8C9F-42166A0F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55306A-6825-4A1A-93BC-1BC0813D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8460FD4-C8FC-4CEE-BDB0-533DB20A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38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773C20-29CF-4029-B6B9-A36BF1DD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B88A6C-5CA5-4817-8046-EC3BD2B3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1AACAB-36C7-41A7-A528-4A1F8D1F5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8079F1F-DA54-4E3E-A370-903B8401D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1123A6E-2999-4D88-A8C5-976560369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1611BEF-1C4F-4FE4-82C7-D35A54B3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ABF921B-916E-42AD-91CC-71D35106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2711611-4C92-43B8-8299-194910DA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944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C5E2A4-3F08-40DA-8037-84E42DB4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1083022-D757-463B-BE61-3E01C379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0C28BEC-2CF2-44AA-8F8B-EAE29BFC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11CC3B0-2A62-430B-BCAD-D9BF5F97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0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2C7E8D-AE23-42CE-B7D6-731EAD1A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E4FFCDC-DDD4-4EF1-B5F7-C06FEB95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03E3CD-E72D-4A96-940E-40FC739A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19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FDFC3E-CEB7-43A6-83FB-F36D5F28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FA9E39-7238-4141-AA6D-E336AEFC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FB5B15E-9770-48C1-BDAB-AAA2B09DB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EFE34F0-BB0B-4AF1-9926-5CA4C2B4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19E2482-078B-4188-B783-DB4853D8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036C7EC-E4E4-4FA6-A007-1A3B020F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082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7885AE-8CE3-4768-8F4A-64E9AD2D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8FCE0D8-B7A8-4E16-8F02-2AFBAF7EE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1EBE6C4-DD65-47A1-8F6B-C9729A5A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0C33C95-5054-4ABD-B691-8C16E408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483D7-BC57-438E-A87F-A148B827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64260B2-DAF1-4CD1-A712-3C199DC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85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51B963-E1FF-4DBD-BCA4-7CB1BBCD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FDC72B8-C559-457B-9808-340E7EA43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31FBCC-235D-4908-BC23-B170DE05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2B3E1F-8781-4D71-88CB-593CADA8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591886F-59B9-4FCF-BAE8-BA8D5B4C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765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9E1B75-3409-4A6C-A4A6-D0B8FBE0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492992B-93A4-4560-9EBA-DD4F5847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374840D-8DB3-46E4-8FF7-7A0157B7A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1CFFC38-87DD-4F92-9CCD-703A9D1A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D4143E1-FCEC-4757-AA48-FA514E44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1E51D9E-4C91-4676-8180-265380B8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9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A633177-859E-403E-AE52-05431B6E8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ED818F-8FE3-4354-8851-C2475EBB7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6D7A159-A878-47A6-9094-2DDD68A1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91C27E-6B24-43D3-8004-2CFDDDB0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918FCA6-39BB-4833-B875-156027C3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31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EFAA9B-6210-4D7D-BF7B-089C99B4A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ACC3D2-EAAB-49DB-9A60-B2195A160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3595504-DB99-4856-8D89-0FFA2770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81D1397-2C6E-490A-88A0-D02F0359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ABE71E-604A-4A23-9BBF-456EE97D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512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079089-F703-4B2C-A28F-F0DD4684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CEF4305-E759-4517-AB23-A456D84C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4DCE574-61B5-44D9-AC0C-B6CC4CD8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FBFBAFD-511D-4B54-956A-46EDD205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35077B7-DD2B-472F-8343-07699ADE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13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950C6E-C981-42BA-B6C5-DB5ACC34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ACC726B-8F9A-4032-A834-EC28790C9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558AE84-4650-4C48-A2FB-EB049CC6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14FBEF-4390-4BF4-9431-C30A4392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488FD9-480A-40A9-BC3D-D58A2AA3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97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41A947-A9DF-4A51-8A91-085D70A6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242225D-780C-4F92-8E16-96842EC80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912AA0-3941-424F-84BD-748E63BFE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595B263-6C43-49A1-A1BD-CAEAC511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5F2DE7-92E4-4BA4-BF01-5FC1B92C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A041ABA-D05E-436B-9E2E-1DC85218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633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05F6F-8A50-4BDA-8F72-1D59F260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5EDDE48-5FD8-4B1D-9257-D7C5EF24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3877FB-FE71-444A-A632-847FCA73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3D178A3-D01A-49F5-932D-96FBED91C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7DC749A-1FB5-4114-9CA2-39235C694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8BD98A4-F278-42FD-9204-9C1D2DA0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5744462-0686-479F-A535-F274C4DC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D9E45F7-2B0D-4E6C-B7D7-5E5D4073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392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D9186-28DB-4501-AB70-163FE318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70524BF-C79C-4703-AC5C-556070C2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9DD95A1-F9D0-4F36-A8B4-6CD20B15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9D592B8-A0CB-4047-9EF7-60DE30B2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04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D763572-547D-45CC-AEBA-99C76766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36444B6-E1B2-4D9F-B842-7799EEF6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6546994-52A0-422B-8884-E8416BEC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467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A5EC2F-C633-4A46-993E-93E0602C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61A7A7E-8139-4D7C-AE0A-E37CF3AE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63DB6A5-D239-4533-97E5-ADBFAFB72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916DA9-C4CF-4D82-93F1-393B9AFC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BB8A718-AEC9-4118-9D82-5870B253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963BE5E-CB2F-4880-81DC-AA0E3E98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50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AB3CDC-BA9A-4633-8064-E7505AF7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08FC2A2-5F58-420B-8ED6-D39D68E8C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471C490-78BD-4A59-AB3F-F88AD9AFE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B361BB9-43F7-40F9-9779-9E197EC2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E8D7D70-B1CF-4E9A-B0A3-C43DB0D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CEAF478-8D58-44CE-B081-FD2C7D55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81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4B3B4BA-482A-48DD-BC1C-4E3E1D78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313668-D80B-470A-8BCE-B2A80C9A2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2F8CA2D-6F73-4577-A60D-B48CDC781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AB85-EC81-436A-B73C-2D45A65010C4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F3D075-6905-4C8E-9268-4EA181A6A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26D24C1-B383-4A4D-8CE6-3AF5E2FB6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BF25-6612-410F-8681-B1A0A271F4DC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0F27F13-BDC5-4B5D-878D-A5FC5537D73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6" y="0"/>
            <a:ext cx="12185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80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5E38D98-B562-4A09-8D42-2C35020AC7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4F1B0F-D0D4-43EB-8927-B2C7295A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4B0C90D-E055-4D1C-92AA-6067E805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84A308D-D1A2-4544-A13B-DCCE4A4ED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8A2A-8B4C-4892-BAF6-DA901E605A23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E06EBD-09F3-4344-A97E-13296E839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89B3F4-2DAF-4C89-9E58-2DACF02ED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DDEB-F17F-495E-9C93-09BC1CE8296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1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AD31A38-C5C6-4090-97C7-31BE4C5148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FFC937C-3882-472E-B483-B1D22AF4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8D533C5-443F-45B0-8028-BF9A8FC22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6501A3F-4F15-47EF-ABEF-92C843CF8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BDC5-2AAD-4B15-9C80-A5A34548005F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424024-10C3-4EA6-A76D-37B34970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03BB49-EE9B-4C24-828C-06612614E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C4392-6984-4D4E-99E3-43B73C28038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61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CF6A495-BC03-4567-B163-28257D0A00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39459FB-EEA2-447F-A238-7AD2D010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C7EFFD8-5E85-41DE-B5B8-418064AF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99ED0B-6ED4-4C20-9458-E20D0275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3E52-C7C2-43AA-80BA-EADED77B639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80374F4-1813-40E0-8E6D-7F211726E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DC34E7B-95CE-4775-AEB2-B61483D2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9DA8-968B-4A9B-A296-613F82DB2B0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18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7AABD35-C409-4056-893B-0F87106DFA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FC2B096-6EC9-4A31-835A-037BF20D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7AE01D5-0847-4F47-BEB5-B9583603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86B19F9-25A0-4A10-A7DB-A5F5C943F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BD71A-1500-47FC-9ECD-2ED5131F6ADD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A740A25-DB6E-497B-8F38-103353057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D1CCBFC-00A9-46E1-BC4D-59A143091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7997-9D68-4C75-96B4-AFC4B40D214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77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44C31BE-31E6-4B6C-BB45-5A6E370E08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76387C7-69E2-48D1-B555-79040997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2AAE6A6-F07A-411F-9B75-C32DC98B7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899568-A8CA-4343-876F-ED064288F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A143-3267-41EF-BA91-7167E6C6C43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A24B443-3119-4394-B87A-8FF513006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021B01-F611-4A58-A3BA-69C88E48D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1FF9-4F27-437B-945B-40A0C5E8437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47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6DA3D7F-6279-457A-9A12-CC00E6EFC6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A6618B8-2CF3-4217-AA9D-D4EDA88D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8B30A6-4B0E-46AB-8F46-A2060747B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891D066-A27A-42C1-B347-4CD8C8D91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75EF-F2FC-43A1-8D61-F319C83521DC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472107-3617-404A-A59C-CDBC69F55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0531540-6608-45FE-9FDC-F4947057A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FF04-BCFE-42F1-AE7D-A5313C04762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351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4638B6F-C629-4893-9EED-4C5DF8F7CF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3CC22AB-3E56-4867-AF16-F5887D20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3D39F5E-54E1-4C31-82FA-CA38FA7A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6CBCA92-77CD-4C14-BF13-F679FFF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CD4B-4975-4AB5-9658-869A119F47AB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CBEC1E2-3A1D-454C-B5B1-90B734E1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663D86-E643-4E65-A0F8-88B22B3CA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A638-5E21-46A3-A991-5A26C5B2DC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585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326BCE5-BF4D-475D-A429-43E0CD5487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E5E6CD1-0349-45B6-A748-2CFA44D5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C6552C-93F1-4C11-85BD-4EC7664C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71384E9-6CEB-4457-94AC-6A02A16EE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C2B5-3126-4942-91CF-E89327BC6D6A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C092E61-3DC2-4E80-9DC0-5B9BB9A19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7BC9E02-A09C-4D5B-86DE-3BA3F1953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A3DF-CCA0-4EC0-A53E-2B8909D29C6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813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EB2B75C-E92C-4EBD-A148-60BEB83EB6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88AA3CA-237C-4400-81B4-70A3BAA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39D7396-86DB-4F41-BB6B-A8893DFEE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38B83BA-E507-4A91-B64B-10018182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C69B-64A7-4AF5-B838-FD325517269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F7AC3B-DB98-4039-8D68-A3CC462BA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7BF522-804A-477B-92D4-878CF71CE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1765-EFDF-46EF-8641-5F5AE20F3D67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680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933B1C1-E385-4443-9CCC-E73B266773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45233DE-C283-4D29-B940-DE80DCFC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D37EF9D-BB56-4468-957D-4DACBF85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04345C8-7D96-4B86-9F2F-4DC2D9E52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60F1-B804-43A5-9E1E-E703C7429AD2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6A4289-7A9A-4945-B7D1-9C038E71C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F6D411D-C889-4C88-9C16-8322915C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0D67-2658-485D-A69F-AD82C7720F5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28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2DF7929-3E52-4A08-8777-EBD7070625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B38147B-AD3C-4EAB-8892-88FC5A8B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815318-8514-4D72-8EAF-1AD4BBEDC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A056A43-A57B-4C29-9AC5-20355A272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6453-4720-4ADB-A15E-12814B025318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D95AD26-2E65-45C1-9C77-D5B334C17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B213EE-5346-49EF-B806-2A121FC82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939B-0766-4BE7-B982-282B333D6A2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675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D95C3A7-63D5-4E43-AC0E-728566AE16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B19FF53-41D4-4884-BCB1-B5940483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7D1495C-019C-4F63-B3C8-08B1CF2E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98F5514-A15A-40B9-B4DF-7B12D8C91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39D7-FAB8-4BFE-9CF3-4581BC11FA66}" type="datetimeFigureOut">
              <a:rPr lang="es-PE" smtClean="0"/>
              <a:t>5/07/2020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EF7A8D7-407F-43F1-A912-9BBE5BB0E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650A17-4635-4F0F-98AC-60831E3E7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2B29-E49E-47CD-BE3D-663693CB1AF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07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1" y="271411"/>
            <a:ext cx="2365203" cy="147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937B778-8E66-4D44-8EC5-4097A1140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87" y="7938"/>
            <a:ext cx="3059509" cy="139778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567" y="4326339"/>
            <a:ext cx="6247263" cy="49171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539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90">
                    <a:lumMod val="75000"/>
                  </a:srgbClr>
                </a:solidFill>
                <a:effectLst/>
                <a:uLnTx/>
                <a:uFillTx/>
                <a:latin typeface="Book Antiqua" pitchFamily="18" charset="0"/>
              </a:rPr>
              <a:t>Margot Osorio Chipana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90">
                    <a:lumMod val="50000"/>
                  </a:srgbClr>
                </a:solidFill>
                <a:effectLst/>
                <a:uLnTx/>
                <a:uFillTx/>
              </a:rPr>
              <a:t>Clinical and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05390">
                    <a:lumMod val="50000"/>
                  </a:srgbClr>
                </a:solidFill>
                <a:effectLst/>
                <a:uLnTx/>
                <a:uFillTx/>
              </a:rPr>
              <a:t> health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90">
                    <a:lumMod val="50000"/>
                  </a:srgbClr>
                </a:solidFill>
                <a:effectLst/>
                <a:uLnTx/>
                <a:uFillTx/>
              </a:rPr>
              <a:t> Psychologist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1600" b="1" dirty="0" smtClean="0">
                <a:solidFill>
                  <a:srgbClr val="002948"/>
                </a:solidFill>
              </a:rPr>
              <a:t>Hospital San José del Callao</a:t>
            </a:r>
            <a:endParaRPr lang="en-GB" altLang="es-ES" sz="1600" b="1" dirty="0">
              <a:solidFill>
                <a:srgbClr val="00294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1600" b="1" dirty="0" smtClean="0">
                <a:solidFill>
                  <a:srgbClr val="002948"/>
                </a:solidFill>
              </a:rPr>
              <a:t>VALUES Institute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1600" b="1" dirty="0" smtClean="0">
                <a:solidFill>
                  <a:srgbClr val="002948"/>
                </a:solidFill>
              </a:rPr>
              <a:t>Lima - Peru</a:t>
            </a:r>
            <a:endParaRPr lang="en-GB" altLang="es-ES" sz="1600" b="1" dirty="0">
              <a:solidFill>
                <a:srgbClr val="002948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539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" name="AutoShape 4" descr="Resultado de imagen para AC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1521725" y="1010537"/>
            <a:ext cx="9656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rgbClr val="0070C0"/>
                </a:solidFill>
                <a:latin typeface="Book Antiqua" pitchFamily="18" charset="0"/>
              </a:rPr>
              <a:t>EXPERIENCE </a:t>
            </a:r>
          </a:p>
          <a:p>
            <a:pPr algn="ctr"/>
            <a:r>
              <a:rPr lang="es-PE" sz="2800" b="1" dirty="0">
                <a:solidFill>
                  <a:srgbClr val="0070C0"/>
                </a:solidFill>
                <a:latin typeface="Book Antiqua" pitchFamily="18" charset="0"/>
              </a:rPr>
              <a:t>OF  IMPLEMENTING </a:t>
            </a:r>
            <a:r>
              <a:rPr lang="es-PE" sz="2800" b="1" dirty="0">
                <a:solidFill>
                  <a:srgbClr val="0070C0"/>
                </a:solidFill>
                <a:latin typeface="Book Antiqua" pitchFamily="18" charset="0"/>
              </a:rPr>
              <a:t>BEHAVIORAL HEALTH </a:t>
            </a:r>
            <a:r>
              <a:rPr lang="es-PE" sz="2800" b="1" dirty="0" smtClean="0">
                <a:solidFill>
                  <a:srgbClr val="0070C0"/>
                </a:solidFill>
                <a:latin typeface="Book Antiqua" pitchFamily="18" charset="0"/>
              </a:rPr>
              <a:t>INTERVENTIONS  </a:t>
            </a:r>
            <a:r>
              <a:rPr lang="es-PE" sz="2800" b="1" dirty="0">
                <a:solidFill>
                  <a:srgbClr val="0070C0"/>
                </a:solidFill>
                <a:latin typeface="Book Antiqua" pitchFamily="18" charset="0"/>
              </a:rPr>
              <a:t>FROM  AN  ACT  PERSPECTIVE  IN  </a:t>
            </a:r>
            <a:r>
              <a:rPr lang="es-PE" sz="2800" b="1" dirty="0" smtClean="0">
                <a:solidFill>
                  <a:srgbClr val="0070C0"/>
                </a:solidFill>
                <a:latin typeface="Book Antiqua" pitchFamily="18" charset="0"/>
              </a:rPr>
              <a:t> PERUVIAN CONTEXT</a:t>
            </a:r>
            <a:endParaRPr lang="es-PE" sz="28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9" name="Picture 2" descr="Buenas prácticas | OCSP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41341" r="8359" b="1"/>
          <a:stretch/>
        </p:blipFill>
        <p:spPr bwMode="auto">
          <a:xfrm>
            <a:off x="4912869" y="2770647"/>
            <a:ext cx="2518661" cy="1666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65" y="3879169"/>
            <a:ext cx="1204965" cy="12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"/>
          <a:stretch/>
        </p:blipFill>
        <p:spPr bwMode="auto">
          <a:xfrm>
            <a:off x="2639754" y="3798061"/>
            <a:ext cx="1401704" cy="13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ómo poner &quot;la mente en blanco&quot; - La Mente es Maravillo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6" r="13546"/>
          <a:stretch/>
        </p:blipFill>
        <p:spPr bwMode="auto">
          <a:xfrm>
            <a:off x="-1335317" y="0"/>
            <a:ext cx="9643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="" xmlns:a16="http://schemas.microsoft.com/office/drawing/2014/main" id="{E61D5EC4-FE78-457C-8FE3-66B35304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12" y="2705516"/>
            <a:ext cx="2910091" cy="1069596"/>
          </a:xfrm>
        </p:spPr>
        <p:txBody>
          <a:bodyPr>
            <a:normAutofit/>
          </a:bodyPr>
          <a:lstStyle/>
          <a:p>
            <a:pPr algn="ctr"/>
            <a:r>
              <a:rPr lang="es-PE" sz="6600" b="1" dirty="0" smtClean="0">
                <a:solidFill>
                  <a:srgbClr val="9BC442"/>
                </a:solidFill>
              </a:rPr>
              <a:t>Gracias</a:t>
            </a:r>
            <a:endParaRPr lang="es-PE" sz="6600" b="1" dirty="0">
              <a:solidFill>
                <a:srgbClr val="9BC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E8331919-1090-432E-8BDA-048CBD87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88" y="819695"/>
            <a:ext cx="2861345" cy="1325563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rgbClr val="36B6CF"/>
                </a:solidFill>
              </a:rPr>
              <a:t>Overall Context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8E6BDF6E-04FE-4AE2-A5EC-4FE4DCAA8759}"/>
              </a:ext>
            </a:extLst>
          </p:cNvPr>
          <p:cNvSpPr txBox="1"/>
          <p:nvPr/>
        </p:nvSpPr>
        <p:spPr>
          <a:xfrm>
            <a:off x="4503762" y="1193713"/>
            <a:ext cx="3261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Main social and structural problems: Poverty, </a:t>
            </a:r>
            <a:r>
              <a:rPr lang="en-US" sz="3200" b="1" dirty="0" smtClean="0">
                <a:solidFill>
                  <a:srgbClr val="FFFFFF"/>
                </a:solidFill>
              </a:rPr>
              <a:t>violence</a:t>
            </a:r>
            <a:r>
              <a:rPr lang="en-US" sz="3200" b="1" dirty="0">
                <a:solidFill>
                  <a:srgbClr val="FFFFFF"/>
                </a:solidFill>
              </a:rPr>
              <a:t>, corruption, limited access to health services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263B0745-7E54-4845-A472-F66CE44989BE}"/>
              </a:ext>
            </a:extLst>
          </p:cNvPr>
          <p:cNvSpPr/>
          <p:nvPr/>
        </p:nvSpPr>
        <p:spPr>
          <a:xfrm>
            <a:off x="388173" y="1362157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97717" y="1975750"/>
            <a:ext cx="3319539" cy="368482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Peru </a:t>
            </a:r>
            <a:r>
              <a:rPr lang="en-US" dirty="0"/>
              <a:t>is located in western South America. The country has a land area of 1,285,215 km</a:t>
            </a:r>
            <a:r>
              <a:rPr lang="en-US" baseline="30000" dirty="0"/>
              <a:t>2</a:t>
            </a:r>
            <a:r>
              <a:rPr lang="en-US" dirty="0"/>
              <a:t> and </a:t>
            </a:r>
            <a:r>
              <a:rPr lang="es-PE" dirty="0" smtClean="0"/>
              <a:t>32,000,000 </a:t>
            </a:r>
            <a:r>
              <a:rPr lang="en-US" dirty="0"/>
              <a:t>population. </a:t>
            </a:r>
          </a:p>
          <a:p>
            <a:pPr>
              <a:lnSpc>
                <a:spcPct val="110000"/>
              </a:lnSpc>
            </a:pPr>
            <a:endParaRPr lang="es-MX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r="4594"/>
          <a:stretch/>
        </p:blipFill>
        <p:spPr bwMode="auto">
          <a:xfrm>
            <a:off x="8335550" y="2463150"/>
            <a:ext cx="3521122" cy="27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7" y="326610"/>
            <a:ext cx="2135520" cy="270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4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92C3E5B-FB68-4C41-B855-D0ED87AA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36B6CF"/>
                </a:solidFill>
              </a:rPr>
              <a:t>Critical Health Problems</a:t>
            </a:r>
            <a:endParaRPr lang="en-US" dirty="0">
              <a:solidFill>
                <a:srgbClr val="36B6CF"/>
              </a:solidFill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9A11C28E-D66A-47AB-81A7-684E04E309FE}"/>
              </a:ext>
            </a:extLst>
          </p:cNvPr>
          <p:cNvSpPr txBox="1">
            <a:spLocks/>
          </p:cNvSpPr>
          <p:nvPr/>
        </p:nvSpPr>
        <p:spPr>
          <a:xfrm>
            <a:off x="3545401" y="1742096"/>
            <a:ext cx="6788769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Infectious Respiratory Diseases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Tuberculosis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/ AIDS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Mental health problems (Anxiety, depression)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Emerging Diseases (Zika, Dengue)</a:t>
            </a:r>
          </a:p>
          <a:p>
            <a:pPr marL="0" indent="0">
              <a:buNone/>
            </a:pPr>
            <a:r>
              <a:rPr lang="en-US" sz="2400" dirty="0" smtClean="0"/>
              <a:t>Harmful use of alcohol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Diabetes mellitus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Violence against women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Malnutrition in children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Marcador de texto 6">
            <a:extLst>
              <a:ext uri="{FF2B5EF4-FFF2-40B4-BE49-F238E27FC236}">
                <a16:creationId xmlns="" xmlns:a16="http://schemas.microsoft.com/office/drawing/2014/main" id="{7A6175C2-29EF-4F24-8D02-BDDBEB40210F}"/>
              </a:ext>
            </a:extLst>
          </p:cNvPr>
          <p:cNvSpPr txBox="1">
            <a:spLocks/>
          </p:cNvSpPr>
          <p:nvPr/>
        </p:nvSpPr>
        <p:spPr>
          <a:xfrm>
            <a:off x="3545401" y="3783659"/>
            <a:ext cx="67887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0D0D276-F414-4DE0-B22A-3081AAEE1646}"/>
              </a:ext>
            </a:extLst>
          </p:cNvPr>
          <p:cNvSpPr/>
          <p:nvPr/>
        </p:nvSpPr>
        <p:spPr>
          <a:xfrm>
            <a:off x="3225397" y="1830518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943BFCC-69CB-4D3A-B9E9-B8500D2D16D1}"/>
              </a:ext>
            </a:extLst>
          </p:cNvPr>
          <p:cNvSpPr/>
          <p:nvPr/>
        </p:nvSpPr>
        <p:spPr>
          <a:xfrm>
            <a:off x="3225397" y="3657469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9">
            <a:extLst>
              <a:ext uri="{FF2B5EF4-FFF2-40B4-BE49-F238E27FC236}">
                <a16:creationId xmlns="" xmlns:a16="http://schemas.microsoft.com/office/drawing/2014/main" id="{10D0D276-F414-4DE0-B22A-3081AAEE1646}"/>
              </a:ext>
            </a:extLst>
          </p:cNvPr>
          <p:cNvSpPr/>
          <p:nvPr/>
        </p:nvSpPr>
        <p:spPr>
          <a:xfrm>
            <a:off x="3226737" y="2308980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9">
            <a:extLst>
              <a:ext uri="{FF2B5EF4-FFF2-40B4-BE49-F238E27FC236}">
                <a16:creationId xmlns="" xmlns:a16="http://schemas.microsoft.com/office/drawing/2014/main" id="{10D0D276-F414-4DE0-B22A-3081AAEE1646}"/>
              </a:ext>
            </a:extLst>
          </p:cNvPr>
          <p:cNvSpPr/>
          <p:nvPr/>
        </p:nvSpPr>
        <p:spPr>
          <a:xfrm>
            <a:off x="3225397" y="2739386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9">
            <a:extLst>
              <a:ext uri="{FF2B5EF4-FFF2-40B4-BE49-F238E27FC236}">
                <a16:creationId xmlns="" xmlns:a16="http://schemas.microsoft.com/office/drawing/2014/main" id="{10D0D276-F414-4DE0-B22A-3081AAEE1646}"/>
              </a:ext>
            </a:extLst>
          </p:cNvPr>
          <p:cNvSpPr/>
          <p:nvPr/>
        </p:nvSpPr>
        <p:spPr>
          <a:xfrm>
            <a:off x="3225395" y="3208226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10">
            <a:extLst>
              <a:ext uri="{FF2B5EF4-FFF2-40B4-BE49-F238E27FC236}">
                <a16:creationId xmlns="" xmlns:a16="http://schemas.microsoft.com/office/drawing/2014/main" id="{9943BFCC-69CB-4D3A-B9E9-B8500D2D16D1}"/>
              </a:ext>
            </a:extLst>
          </p:cNvPr>
          <p:cNvSpPr/>
          <p:nvPr/>
        </p:nvSpPr>
        <p:spPr>
          <a:xfrm>
            <a:off x="3229011" y="5079133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9">
            <a:extLst>
              <a:ext uri="{FF2B5EF4-FFF2-40B4-BE49-F238E27FC236}">
                <a16:creationId xmlns="" xmlns:a16="http://schemas.microsoft.com/office/drawing/2014/main" id="{10D0D276-F414-4DE0-B22A-3081AAEE1646}"/>
              </a:ext>
            </a:extLst>
          </p:cNvPr>
          <p:cNvSpPr/>
          <p:nvPr/>
        </p:nvSpPr>
        <p:spPr>
          <a:xfrm>
            <a:off x="3229009" y="4152210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9">
            <a:extLst>
              <a:ext uri="{FF2B5EF4-FFF2-40B4-BE49-F238E27FC236}">
                <a16:creationId xmlns="" xmlns:a16="http://schemas.microsoft.com/office/drawing/2014/main" id="{10D0D276-F414-4DE0-B22A-3081AAEE1646}"/>
              </a:ext>
            </a:extLst>
          </p:cNvPr>
          <p:cNvSpPr/>
          <p:nvPr/>
        </p:nvSpPr>
        <p:spPr>
          <a:xfrm>
            <a:off x="3229218" y="4604576"/>
            <a:ext cx="219089" cy="2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1" y="1443122"/>
            <a:ext cx="3195355" cy="30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022482" y="4642181"/>
            <a:ext cx="1694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November 2019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55908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Physical and mental health</a:t>
            </a:r>
            <a:br>
              <a:rPr lang="en-US" b="1" dirty="0" smtClean="0">
                <a:solidFill>
                  <a:srgbClr val="FFFFFF"/>
                </a:solidFill>
              </a:rPr>
            </a:br>
            <a:endParaRPr lang="es-PE" b="1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FFFF"/>
                </a:solidFill>
              </a:rPr>
              <a:t>There is a </a:t>
            </a:r>
            <a:r>
              <a:rPr lang="en-US" dirty="0">
                <a:solidFill>
                  <a:srgbClr val="FFFFFF"/>
                </a:solidFill>
              </a:rPr>
              <a:t>clear </a:t>
            </a:r>
            <a:r>
              <a:rPr lang="en-US" dirty="0" smtClean="0">
                <a:solidFill>
                  <a:srgbClr val="FFFFFF"/>
                </a:solidFill>
              </a:rPr>
              <a:t>distinction </a:t>
            </a:r>
            <a:r>
              <a:rPr lang="en-US" dirty="0">
                <a:solidFill>
                  <a:srgbClr val="FFFFFF"/>
                </a:solidFill>
              </a:rPr>
              <a:t>made </a:t>
            </a:r>
            <a:r>
              <a:rPr lang="en-US" dirty="0" smtClean="0">
                <a:solidFill>
                  <a:srgbClr val="FFFFFF"/>
                </a:solidFill>
              </a:rPr>
              <a:t>often between </a:t>
            </a:r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dirty="0" smtClean="0">
                <a:solidFill>
                  <a:srgbClr val="FFFFFF"/>
                </a:solidFill>
              </a:rPr>
              <a:t>mind”</a:t>
            </a:r>
            <a:r>
              <a:rPr lang="en-US" dirty="0">
                <a:solidFill>
                  <a:srgbClr val="FFFFFF"/>
                </a:solidFill>
              </a:rPr>
              <a:t> and </a:t>
            </a:r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dirty="0" smtClean="0">
                <a:solidFill>
                  <a:srgbClr val="FFFFFF"/>
                </a:solidFill>
              </a:rPr>
              <a:t>body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Physical and </a:t>
            </a:r>
            <a:r>
              <a:rPr lang="en-US" dirty="0">
                <a:solidFill>
                  <a:srgbClr val="FFFFFF"/>
                </a:solidFill>
              </a:rPr>
              <a:t>mental </a:t>
            </a:r>
            <a:r>
              <a:rPr lang="en-US" dirty="0" smtClean="0">
                <a:solidFill>
                  <a:srgbClr val="FFFFFF"/>
                </a:solidFill>
              </a:rPr>
              <a:t>healthcare </a:t>
            </a:r>
            <a:r>
              <a:rPr lang="en-US" dirty="0">
                <a:solidFill>
                  <a:srgbClr val="FFFFFF"/>
                </a:solidFill>
              </a:rPr>
              <a:t>have largely been </a:t>
            </a:r>
            <a:r>
              <a:rPr lang="en-US" dirty="0" smtClean="0">
                <a:solidFill>
                  <a:srgbClr val="FFFFFF"/>
                </a:solidFill>
              </a:rPr>
              <a:t>disconnected 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>
                <a:solidFill>
                  <a:srgbClr val="FFFFFF"/>
                </a:solidFill>
              </a:rPr>
              <a:t>BODY – Physical </a:t>
            </a:r>
            <a:r>
              <a:rPr lang="en-US" dirty="0" smtClean="0">
                <a:solidFill>
                  <a:srgbClr val="FFFFFF"/>
                </a:solidFill>
              </a:rPr>
              <a:t>health               MIND  </a:t>
            </a:r>
            <a:r>
              <a:rPr lang="en-US" dirty="0" smtClean="0">
                <a:solidFill>
                  <a:srgbClr val="FFFFFF"/>
                </a:solidFill>
              </a:rPr>
              <a:t>- Mental Health</a:t>
            </a:r>
            <a:r>
              <a:rPr lang="en-US" dirty="0" smtClean="0"/>
              <a:t>		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817420" y="4294910"/>
            <a:ext cx="768928" cy="54725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Flecha izquierda"/>
          <p:cNvSpPr/>
          <p:nvPr/>
        </p:nvSpPr>
        <p:spPr>
          <a:xfrm rot="10800000">
            <a:off x="9933711" y="4294910"/>
            <a:ext cx="768928" cy="54725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180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 flipV="1">
            <a:off x="6754960" y="2127583"/>
            <a:ext cx="2357148" cy="2609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9" name="Picture 4" descr="Corazon | Imágenes de corazón, Dibujos de corazones, Coraz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87" y="2773498"/>
            <a:ext cx="858982" cy="7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1 Título"/>
          <p:cNvSpPr>
            <a:spLocks noGrp="1"/>
          </p:cNvSpPr>
          <p:nvPr>
            <p:ph type="title"/>
          </p:nvPr>
        </p:nvSpPr>
        <p:spPr>
          <a:xfrm>
            <a:off x="1166813" y="158750"/>
            <a:ext cx="10515600" cy="1325563"/>
          </a:xfrm>
        </p:spPr>
        <p:txBody>
          <a:bodyPr/>
          <a:lstStyle/>
          <a:p>
            <a:pPr defTabSz="409575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Physical and mental health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000" b="1" dirty="0" smtClean="0">
              <a:solidFill>
                <a:srgbClr val="2E75B6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 flipV="1">
            <a:off x="3130407" y="2137471"/>
            <a:ext cx="2438400" cy="2389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20420" y="1590413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BODY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628496" y="1590412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5244" b="9870"/>
          <a:stretch/>
        </p:blipFill>
        <p:spPr bwMode="auto">
          <a:xfrm>
            <a:off x="5250872" y="3799033"/>
            <a:ext cx="2133601" cy="2403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lustraciones, imágenes y vectores de stock sobre Healthy+body+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9"/>
          <a:stretch/>
        </p:blipFill>
        <p:spPr bwMode="auto">
          <a:xfrm>
            <a:off x="881510" y="2392682"/>
            <a:ext cx="1737013" cy="16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oung man in sports clothing cartoon gym healthy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 bwMode="auto">
          <a:xfrm>
            <a:off x="2589122" y="3271510"/>
            <a:ext cx="1482435" cy="1451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p 14 Exercises You Need to Try for Your Healthy Brain | Mental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4393"/>
          <a:stretch/>
        </p:blipFill>
        <p:spPr bwMode="auto">
          <a:xfrm>
            <a:off x="10388034" y="1767805"/>
            <a:ext cx="1773382" cy="12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7"/>
          <a:stretch/>
        </p:blipFill>
        <p:spPr bwMode="auto">
          <a:xfrm>
            <a:off x="10075260" y="3162629"/>
            <a:ext cx="2086156" cy="112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81510" y="4808014"/>
            <a:ext cx="397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intervention «Based in evidence» (pharmacological basis)  Mechanistic point of view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630969" y="4102620"/>
            <a:ext cx="325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psychological interventions</a:t>
            </a:r>
          </a:p>
          <a:p>
            <a:r>
              <a:rPr lang="en-US" dirty="0" smtClean="0"/>
              <a:t>Foundations unknown (mix of DBT, CBT, others or none)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417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819397" y="-102258"/>
            <a:ext cx="103632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900" dirty="0">
                <a:solidFill>
                  <a:srgbClr val="36B6CF"/>
                </a:solidFill>
              </a:rPr>
              <a:t>Main issues … but something is missing</a:t>
            </a:r>
            <a:br>
              <a:rPr lang="en-US" sz="4900" dirty="0">
                <a:solidFill>
                  <a:srgbClr val="36B6CF"/>
                </a:solidFill>
              </a:rPr>
            </a:br>
            <a:r>
              <a:rPr lang="en-US" sz="4900" dirty="0">
                <a:solidFill>
                  <a:srgbClr val="36B6CF"/>
                </a:solidFill>
              </a:rPr>
              <a:t/>
            </a:r>
            <a:br>
              <a:rPr lang="en-US" sz="4900" dirty="0">
                <a:solidFill>
                  <a:srgbClr val="36B6CF"/>
                </a:solidFill>
              </a:rPr>
            </a:br>
            <a:endParaRPr lang="es-PE" sz="4900" dirty="0">
              <a:solidFill>
                <a:srgbClr val="36B6CF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07751576"/>
              </p:ext>
            </p:extLst>
          </p:nvPr>
        </p:nvGraphicFramePr>
        <p:xfrm>
          <a:off x="815413" y="1064029"/>
          <a:ext cx="10689402" cy="547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24985" r="3407"/>
          <a:stretch>
            <a:fillRect/>
          </a:stretch>
        </p:blipFill>
        <p:spPr bwMode="auto">
          <a:xfrm>
            <a:off x="112158" y="1578974"/>
            <a:ext cx="2805213" cy="151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12597"/>
          <a:stretch/>
        </p:blipFill>
        <p:spPr bwMode="auto">
          <a:xfrm>
            <a:off x="4655126" y="2729345"/>
            <a:ext cx="3102489" cy="2311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99BB64C-5A40-4A40-83C6-5378D6EF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213" y="623916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One challenge: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C6176C7C-9863-49B5-9905-2F6DA557C346}"/>
              </a:ext>
            </a:extLst>
          </p:cNvPr>
          <p:cNvSpPr txBox="1">
            <a:spLocks/>
          </p:cNvSpPr>
          <p:nvPr/>
        </p:nvSpPr>
        <p:spPr>
          <a:xfrm>
            <a:off x="3596050" y="2840566"/>
            <a:ext cx="5236564" cy="3281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</a:t>
            </a:r>
            <a:r>
              <a:rPr lang="en-US" sz="4000" dirty="0" smtClean="0">
                <a:solidFill>
                  <a:schemeClr val="bg1"/>
                </a:solidFill>
              </a:rPr>
              <a:t>to share the same language and work as a team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Marcador de texto 6">
            <a:extLst>
              <a:ext uri="{FF2B5EF4-FFF2-40B4-BE49-F238E27FC236}">
                <a16:creationId xmlns="" xmlns:a16="http://schemas.microsoft.com/office/drawing/2014/main" id="{3EAC4EAB-9EF8-4CC7-A738-196E5C183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604" y="3107289"/>
            <a:ext cx="2061029" cy="176671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CBS helps to integrate psychological wellbeing and health as a whole </a:t>
            </a:r>
          </a:p>
          <a:p>
            <a:pPr algn="ctr"/>
            <a:r>
              <a:rPr lang="en-US" dirty="0" smtClean="0"/>
              <a:t>Team work (Clinicians, psychologists, other health workers )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23555DF8-F906-4E70-BC06-4BE448528687}"/>
              </a:ext>
            </a:extLst>
          </p:cNvPr>
          <p:cNvSpPr txBox="1"/>
          <p:nvPr/>
        </p:nvSpPr>
        <p:spPr>
          <a:xfrm>
            <a:off x="592495" y="2609734"/>
            <a:ext cx="17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BC442"/>
                </a:solidFill>
              </a:rPr>
              <a:t>Missing key</a:t>
            </a:r>
            <a:endParaRPr lang="en-US" sz="2400" b="1" dirty="0">
              <a:solidFill>
                <a:srgbClr val="9BC442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rot="16200000">
            <a:off x="9215773" y="3457742"/>
            <a:ext cx="748144" cy="7204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Estrella de 6 puntas"/>
          <p:cNvSpPr/>
          <p:nvPr/>
        </p:nvSpPr>
        <p:spPr>
          <a:xfrm>
            <a:off x="9950063" y="2488368"/>
            <a:ext cx="2035482" cy="2228164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ACT HELPS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15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lustración de estilo de vida saludable | Vecto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81" y="3452636"/>
            <a:ext cx="2647720" cy="19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469C67-2103-9B4B-A717-F1B4C138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510309"/>
            <a:ext cx="10210523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 ACT-based perspective on behavioral health … a good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940445-05EF-D346-AB22-9C9B7CC2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82" y="1511734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Same goals 			Health		</a:t>
            </a:r>
            <a:r>
              <a:rPr lang="en-US" dirty="0" smtClean="0"/>
              <a:t>Coordinated </a:t>
            </a:r>
            <a:r>
              <a:rPr lang="en-US" dirty="0" smtClean="0"/>
              <a:t>care model</a:t>
            </a:r>
          </a:p>
          <a:p>
            <a:pPr marL="0" indent="0">
              <a:buNone/>
            </a:pPr>
            <a:r>
              <a:rPr lang="en-US" dirty="0" smtClean="0"/>
              <a:t>Same language		</a:t>
            </a:r>
            <a:r>
              <a:rPr lang="en-US" dirty="0" smtClean="0"/>
              <a:t>behavior </a:t>
            </a:r>
            <a:r>
              <a:rPr lang="en-US" dirty="0" smtClean="0"/>
              <a:t>		</a:t>
            </a:r>
            <a:r>
              <a:rPr lang="en-US" dirty="0"/>
              <a:t>T</a:t>
            </a:r>
            <a:r>
              <a:rPr lang="en-US" dirty="0" smtClean="0"/>
              <a:t>eamwork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sz="2000" dirty="0" smtClean="0"/>
          </a:p>
        </p:txBody>
      </p:sp>
      <p:sp>
        <p:nvSpPr>
          <p:cNvPr id="3" name="2 Cheurón"/>
          <p:cNvSpPr/>
          <p:nvPr/>
        </p:nvSpPr>
        <p:spPr>
          <a:xfrm>
            <a:off x="3463623" y="2161976"/>
            <a:ext cx="595746" cy="74815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6465852" y="2161976"/>
            <a:ext cx="595746" cy="74815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97" y="3200412"/>
            <a:ext cx="2468288" cy="19672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61" y="2694174"/>
            <a:ext cx="1218904" cy="10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="" xmlns:a16="http://schemas.microsoft.com/office/drawing/2014/main" id="{E61D5EC4-FE78-457C-8FE3-66B35304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3" y="1595652"/>
            <a:ext cx="3497942" cy="18845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9BC442"/>
                </a:solidFill>
              </a:rPr>
              <a:t>An </a:t>
            </a:r>
            <a:r>
              <a:rPr lang="en-US" sz="4000" b="1" dirty="0" smtClean="0">
                <a:solidFill>
                  <a:srgbClr val="9BC442"/>
                </a:solidFill>
              </a:rPr>
              <a:t>ACT-based healthcare </a:t>
            </a:r>
            <a:r>
              <a:rPr lang="en-US" sz="4000" b="1" dirty="0">
                <a:solidFill>
                  <a:srgbClr val="9BC442"/>
                </a:solidFill>
              </a:rPr>
              <a:t>perspective </a:t>
            </a:r>
            <a:endParaRPr lang="es-PE" sz="4000" b="1" dirty="0">
              <a:solidFill>
                <a:srgbClr val="9BC44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74306E7-8D49-45AF-8EB5-9D6F9640FF0E}"/>
              </a:ext>
            </a:extLst>
          </p:cNvPr>
          <p:cNvSpPr txBox="1"/>
          <p:nvPr/>
        </p:nvSpPr>
        <p:spPr>
          <a:xfrm>
            <a:off x="4755208" y="1757949"/>
            <a:ext cx="2814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Teamwork </a:t>
            </a:r>
            <a:r>
              <a:rPr lang="en-US" sz="4000" b="1" dirty="0">
                <a:solidFill>
                  <a:srgbClr val="FFFFFF"/>
                </a:solidFill>
              </a:rPr>
              <a:t>v</a:t>
            </a:r>
            <a:r>
              <a:rPr lang="en-US" sz="4000" b="1" dirty="0" smtClean="0">
                <a:solidFill>
                  <a:srgbClr val="FFFFFF"/>
                </a:solidFill>
              </a:rPr>
              <a:t>alues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29" y="3095467"/>
            <a:ext cx="1532945" cy="152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49" y="3828270"/>
            <a:ext cx="1499080" cy="1607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24985" r="3407"/>
          <a:stretch>
            <a:fillRect/>
          </a:stretch>
        </p:blipFill>
        <p:spPr bwMode="auto">
          <a:xfrm>
            <a:off x="4463995" y="3600158"/>
            <a:ext cx="3397250" cy="183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266" y="1252382"/>
            <a:ext cx="1375270" cy="13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orazon | Imágenes de corazón, Dibujos de corazones, Corazon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24" y="2646474"/>
            <a:ext cx="1017716" cy="89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Diseño personalizado">
  <a:themeElements>
    <a:clrScheme name="Personalizado 2">
      <a:dk1>
        <a:srgbClr val="7F7F7F"/>
      </a:dk1>
      <a:lt1>
        <a:srgbClr val="FFFFFF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Diseño personalizado">
  <a:themeElements>
    <a:clrScheme name="Personalizado 1">
      <a:dk1>
        <a:srgbClr val="7F7F7F"/>
      </a:dk1>
      <a:lt1>
        <a:srgbClr val="A5A5A5"/>
      </a:lt1>
      <a:dk2>
        <a:srgbClr val="595959"/>
      </a:dk2>
      <a:lt2>
        <a:srgbClr val="D8D8D8"/>
      </a:lt2>
      <a:accent1>
        <a:srgbClr val="84CDDE"/>
      </a:accent1>
      <a:accent2>
        <a:srgbClr val="AACA40"/>
      </a:accent2>
      <a:accent3>
        <a:srgbClr val="3CB6CE"/>
      </a:accent3>
      <a:accent4>
        <a:srgbClr val="9BC443"/>
      </a:accent4>
      <a:accent5>
        <a:srgbClr val="FFC000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237</Words>
  <Application>Microsoft Office PowerPoint</Application>
  <PresentationFormat>Personalizado</PresentationFormat>
  <Paragraphs>65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6_Diseño personalizado</vt:lpstr>
      <vt:lpstr>7_Diseño personalizado</vt:lpstr>
      <vt:lpstr>8_Diseño personalizado</vt:lpstr>
      <vt:lpstr>9_Diseño personalizado</vt:lpstr>
      <vt:lpstr>10_Diseño personalizado</vt:lpstr>
      <vt:lpstr>11_Diseño personalizado</vt:lpstr>
      <vt:lpstr>Presentación de PowerPoint</vt:lpstr>
      <vt:lpstr>Overall Context</vt:lpstr>
      <vt:lpstr>Critical Health Problems</vt:lpstr>
      <vt:lpstr>Physical and mental health </vt:lpstr>
      <vt:lpstr>Physical and mental health </vt:lpstr>
      <vt:lpstr>    Main issues … but something is missing  </vt:lpstr>
      <vt:lpstr>One challenge:</vt:lpstr>
      <vt:lpstr>An ACT-based perspective on behavioral health … a good start</vt:lpstr>
      <vt:lpstr>An ACT-based healthcare perspective 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Daniel Coronado</cp:lastModifiedBy>
  <cp:revision>47</cp:revision>
  <dcterms:created xsi:type="dcterms:W3CDTF">2020-06-07T02:55:24Z</dcterms:created>
  <dcterms:modified xsi:type="dcterms:W3CDTF">2020-07-06T22:06:16Z</dcterms:modified>
</cp:coreProperties>
</file>